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54" r:id="rId2"/>
    <p:sldId id="348" r:id="rId3"/>
    <p:sldId id="352" r:id="rId4"/>
    <p:sldId id="347" r:id="rId5"/>
    <p:sldId id="355" r:id="rId6"/>
    <p:sldId id="353" r:id="rId7"/>
    <p:sldId id="256" r:id="rId8"/>
    <p:sldId id="356" r:id="rId9"/>
    <p:sldId id="357" r:id="rId10"/>
    <p:sldId id="358" r:id="rId11"/>
    <p:sldId id="359" r:id="rId12"/>
    <p:sldId id="360" r:id="rId13"/>
  </p:sldIdLst>
  <p:sldSz cx="12192000" cy="6858000"/>
  <p:notesSz cx="7104063" cy="10234613"/>
  <p:defaultTextStyle>
    <a:defPPr>
      <a:defRPr lang="de-DE"/>
    </a:defPPr>
    <a:lvl1pPr algn="l" defTabSz="457200">
      <a:spcBef>
        <a:spcPts val="0"/>
      </a:spcBef>
      <a:spcAft>
        <a:spcPts val="0"/>
      </a:spcAft>
      <a:defRPr>
        <a:solidFill>
          <a:schemeClr val="tx1"/>
        </a:solidFill>
        <a:latin typeface="Arial"/>
        <a:ea typeface="ＭＳ Ｐゴシック"/>
        <a:cs typeface="+mn-cs"/>
      </a:defRPr>
    </a:lvl1pPr>
    <a:lvl2pPr marL="457200" algn="l" defTabSz="457200">
      <a:spcBef>
        <a:spcPts val="0"/>
      </a:spcBef>
      <a:spcAft>
        <a:spcPts val="0"/>
      </a:spcAft>
      <a:defRPr>
        <a:solidFill>
          <a:schemeClr val="tx1"/>
        </a:solidFill>
        <a:latin typeface="Arial"/>
        <a:ea typeface="ＭＳ Ｐゴシック"/>
        <a:cs typeface="+mn-cs"/>
      </a:defRPr>
    </a:lvl2pPr>
    <a:lvl3pPr marL="914400" algn="l" defTabSz="457200">
      <a:spcBef>
        <a:spcPts val="0"/>
      </a:spcBef>
      <a:spcAft>
        <a:spcPts val="0"/>
      </a:spcAft>
      <a:defRPr>
        <a:solidFill>
          <a:schemeClr val="tx1"/>
        </a:solidFill>
        <a:latin typeface="Arial"/>
        <a:ea typeface="ＭＳ Ｐゴシック"/>
        <a:cs typeface="+mn-cs"/>
      </a:defRPr>
    </a:lvl3pPr>
    <a:lvl4pPr marL="1371600" algn="l" defTabSz="457200">
      <a:spcBef>
        <a:spcPts val="0"/>
      </a:spcBef>
      <a:spcAft>
        <a:spcPts val="0"/>
      </a:spcAft>
      <a:defRPr>
        <a:solidFill>
          <a:schemeClr val="tx1"/>
        </a:solidFill>
        <a:latin typeface="Arial"/>
        <a:ea typeface="ＭＳ Ｐゴシック"/>
        <a:cs typeface="+mn-cs"/>
      </a:defRPr>
    </a:lvl4pPr>
    <a:lvl5pPr marL="1828800" algn="l" defTabSz="457200">
      <a:spcBef>
        <a:spcPts val="0"/>
      </a:spcBef>
      <a:spcAft>
        <a:spcPts val="0"/>
      </a:spcAft>
      <a:defRPr>
        <a:solidFill>
          <a:schemeClr val="tx1"/>
        </a:solidFill>
        <a:latin typeface="Arial"/>
        <a:ea typeface="ＭＳ Ｐゴシック"/>
        <a:cs typeface="+mn-cs"/>
      </a:defRPr>
    </a:lvl5pPr>
    <a:lvl6pPr marL="2286000" algn="l" defTabSz="914400">
      <a:defRPr>
        <a:solidFill>
          <a:schemeClr val="tx1"/>
        </a:solidFill>
        <a:latin typeface="Arial"/>
        <a:ea typeface="ＭＳ Ｐゴシック"/>
        <a:cs typeface="+mn-cs"/>
      </a:defRPr>
    </a:lvl6pPr>
    <a:lvl7pPr marL="2743200" algn="l" defTabSz="914400">
      <a:defRPr>
        <a:solidFill>
          <a:schemeClr val="tx1"/>
        </a:solidFill>
        <a:latin typeface="Arial"/>
        <a:ea typeface="ＭＳ Ｐゴシック"/>
        <a:cs typeface="+mn-cs"/>
      </a:defRPr>
    </a:lvl7pPr>
    <a:lvl8pPr marL="3200400" algn="l" defTabSz="914400">
      <a:defRPr>
        <a:solidFill>
          <a:schemeClr val="tx1"/>
        </a:solidFill>
        <a:latin typeface="Arial"/>
        <a:ea typeface="ＭＳ Ｐゴシック"/>
        <a:cs typeface="+mn-cs"/>
      </a:defRPr>
    </a:lvl8pPr>
    <a:lvl9pPr marL="3657600" algn="l" defTabSz="914400">
      <a:defRPr>
        <a:solidFill>
          <a:schemeClr val="tx1"/>
        </a:solidFill>
        <a:latin typeface="Arial"/>
        <a:ea typeface="ＭＳ Ｐゴシック"/>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144"/>
    <a:srgbClr val="990033"/>
    <a:srgbClr val="7C5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56"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44.36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1845 498,'-5'0,"-7"0,-1-5,1-6,-1-2,-5-3,-3-4,2-4,-1 2,-3 6,4-1,-6-1,-3-8,-2-5,4-2,2 5,0 2,-2 1,0-1,-1 0,-1 3,-1 2,0 3,-1 6,6-1,1 2,0 4,-1 2,-2 2,-6 2,-3 0,0 2,1-1,1 1,1-1,2 1,0-1,-5 0,0 0,0 0,0 0,3 0,1 5,0 1,2 0,0-1,5 4,1-1,1 0,-2-2,-2 2,-1 1,4 3,1 0,4 3,0-2,-6-2,-5 1,-1-1,-2-2,5 2,3 9,4 6,7 4,-1-3,3-2,-1 0,0 2,-2 0,1 0,-6 2,-2-1,5 1,-2-4,-1-2,1 0,5 1,4 2,3 6,3 2,3 1,0 0,1-3,-1 0,1-1,0 4,-1 1,0-1,1-1,-1-1,0-2,0-1,0 0,0 4,5-4,1-6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13.2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2:35.7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1055 153,'-550'0,"535"0,0 2,0 0,0 1,0 0,0 1,-20 9,-82 42,100-46,11-5,-1 0,0 0,1 0,0 1,0 0,0 0,1 1,0 0,0 0,-8 13,3-1,2 0,-13 37,19-49,-19 53,-41 78,54-121,1 1,0 0,2 0,0 1,-5 33,6-13,2 68,2-30,-1-39,6 65,-1-87,1 0,0 0,0 0,2 0,15 25,4 10,-12-19,-4-8,0 0,20 30,-25-47,1 0,-1 0,1-1,0 0,0 0,1 0,-1-1,13 6,61 25,-67-30,14 4,-1-1,1-1,0-1,1-2,-1-1,1-1,28-1,-31-1,-1 1,-1-1,1-1,0-2,0 0,-1-1,33-11,-3-2,-39 14,0-2,-1 0,1 0,-1-1,0-1,16-10,6-11,-1 0,76-47,-62 47,51-39,-94 62,1 0,-1 0,-1 0,1 0,-1-1,0 0,0 0,0 0,-1 0,0 0,0-1,-1 0,0 1,0-1,0 0,0-9,1-13,-2 1,-4-52,1 27,1 18,-2 0,-1 0,-2 1,-10-36,-32-126,-5-18,41 173,-2 1,-2 1,-25-43,37 75,-1 1,1-1,-1 1,-1 0,1 1,-1-1,0 1,0 0,-1 1,0 0,1 0,-1 0,-1 1,1 0,0 0,-1 0,1 1,-1 1,0-1,0 1,-12 0,4 1,0 0,0 1,-1 1,2 1,-1 0,0 1,1 0,-1 2,-24 11,22-8,1 0,0 1,0 1,1 1,0 0,1 1,1 1,-23 27,17-16,2-2,-28 47,-74 128,90-152,19-28,1 1,1 0,0 0,2 1,0 0,1 1,1-1,1 1,1 0,1 0,0 35,2-53,1 7,-1 1,0-1,-1 0,0 0,0 0,-1 0,0 0,-1 0,-8 18,6-19,1 0,0 0,0 1,1-1,0 1,1 0,0 0,1 0,0 0,0 0,1 0,0 0,1 0,0 0,1 0,0 0,0 0,1-1,0 1,1-1,0 1,1-1,0-1,0 1,0-1,1 0,1 0,12 13,-1-5,1 0,1-1,27 16,-16-11,45 20,-63-35,1 1,0-2,0 0,0-1,1 0,23 1,193-5,-83-2,-139 3,-1 0,1-1,-1 0,10-2,1-4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53.279"/>
    </inkml:context>
    <inkml:brush xml:id="br0">
      <inkml:brushProperty name="width" value="0.1" units="cm"/>
      <inkml:brushProperty name="height" value="0.1" units="cm"/>
      <inkml:brushProperty name="color" value="#5B2D90"/>
      <inkml:brushProperty name="ignorePressure" value="1"/>
    </inkml:brush>
  </inkml:definitions>
  <inkml:trace contextRef="#ctx0" brushRef="#br0">1610 122,'-35'0,"-95"-4,114 2,1-1,-1 0,1-1,-1 0,1-1,-16-9,-7-5,-1 1,-47-13,59 25,-1 2,0 1,0 2,-1 0,-31 4,-7-1,2-2,-63 2,118 0,1 0,-1 1,0 0,1 1,0 0,-1 0,2 1,-1 0,1 1,-1 0,-7 8,-40 24,4-11,18-10,-49 34,63-34,-1 1,2 1,1 1,0 1,-17 26,-28 33,32-43,-46 71,69-94,1 0,0 1,1 0,0 0,1 0,1 1,1 0,0-1,-1 22,5 184,2-80,-4-131,2-1,-1 1,1-1,1 1,-1-1,5 11,-5-16,1 0,0-1,0 1,0-1,0 0,0 0,1 1,-1-1,1-1,0 1,0 0,0-1,0 0,1 1,-1-1,0 0,6 1,38 17,-20-10,-1 1,-1 1,0 1,0 2,30 22,-43-26,1-1,0 0,1-1,0 0,0-1,1-1,0-1,1 0,-1 0,19 2,22 3,0-2,0-3,70-2,372-5,-485 0,1 0,0 0,0-1,-1-1,1 0,-1-1,0-1,0 0,24-13,-21 8,0 0,-1-2,0 0,-1 0,-1-1,22-27,3-6,-17 23,-2-1,20-33,-33 45,0-1,-1 1,0-1,-1 0,0 0,-2 0,1-1,0-13,-1-18,-4-49,-1 27,4 11,0 27,-1 0,-4-34,2 55,1-1,-1 1,-1-1,1 1,-1 0,-1 0,0 0,0 0,0 1,-1-1,-9-10,-44-39,36 36,-36-43,50 54,1 1,-1 1,-1 0,0 0,0 0,0 1,-1 1,0 0,0 0,-1 1,0 0,0 0,0 2,0-1,0 1,-1 1,0 0,1 1,-21-1,-26 2,25 1,-1-2,-43-7,-35-8,-21-4,107 15,-41-4,60 8,0 1,0 0,0 0,0 1,0 0,0 0,0 1,0-1,0 2,-13 5,16-5,-1 1,1 0,0 0,0 1,1-1,-1 1,1 0,0 0,0 0,1 0,-4 9,-17 28,11-27,-1-1,-21 18,-11 12,17-11,-40 59,58-76,1 0,1 0,0 0,2 1,0 0,-7 29,10-30,-1 0,0 0,-1 0,-1-1,-12 24,13-30,1 1,1 0,0 0,0 0,1 0,0 0,-1 15,3 77,1-61,-1-33,1 0,0 0,0-1,0 1,1 0,0 0,1-1,0 1,0-1,0 0,1 0,0 0,1 0,4 5,-2-4,1-1,0 1,0-2,0 1,1-2,-1 1,2-1,-1 0,0-1,14 5,-5-4,0 0,1-1,-1-1,31 1,78-5,-57-1,-16 2,52-2,-100 2,-1-1,0 0,0-1,1 1,-1-1,0 0,0-1,0 1,-1-1,1 0,-1 0,7-5,3-6,0 0,14-18,5-6,-25 29,-1 3,0-1,-1 0,0-1,9-14,-7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59.035"/>
    </inkml:context>
    <inkml:brush xml:id="br0">
      <inkml:brushProperty name="width" value="0.1" units="cm"/>
      <inkml:brushProperty name="height" value="0.1" units="cm"/>
      <inkml:brushProperty name="color" value="#5B2D90"/>
      <inkml:brushProperty name="ignorePressure" value="1"/>
    </inkml:brush>
  </inkml:definitions>
  <inkml:trace contextRef="#ctx0" brushRef="#br0">680 118,'-4'-1,"1"0,-1 0,0-1,1 1,-1-1,1 0,-1 0,1 0,-5-4,-14-8,7 8,0 1,-1 1,0 0,-31-3,29 5,1-1,-1-1,-30-10,28 7,0 0,0 2,0 0,-41-3,-84 6,117 2,22 0,1 0,-1 0,1 1,-1 0,1 0,-1 0,1 1,-9 3,12-4,0 1,0-1,0 1,0 0,0-1,0 1,0 0,0 0,1 1,-1-1,1 0,-1 0,1 1,0-1,0 1,0-1,0 1,1-1,-1 1,0 3,-1 16,0 0,2 1,0-1,5 33,-3-47,0 0,1 0,0-1,0 1,0-1,8 12,-6-11,0 1,-1 0,6 18,-5 0,-1-1,-2 1,0 0,-4 46,1 34,2-97,0 0,1 1,0-1,0 0,1 0,1 0,6 13,-8-20,0 1,0 0,1 0,-1-1,1 1,0-1,0 0,0 0,1 0,-1 0,1-1,-1 1,1-1,0 0,0 0,0 0,0-1,1 1,5 0,32 3,0-2,0-2,44-5,4 1,-60 4,-16-1,0 1,0-2,23-3,-33 3,-1 0,1 0,0 0,0-1,-1 1,1-1,-1 0,0 0,0 0,1 0,-1 0,0-1,-1 0,1 0,0 1,-1-1,4-7,2-4,-4 7,-1 0,2 1,-1-1,6-5,-6 6,1 0,-1 0,-1 0,1-1,-1 1,0-1,0 0,-1 0,0 0,0 0,1-14,0-8,-3-48,0 55,-1-4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4:07.4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644 2,'-134'-1,"-150"3,276-1,0-1,0 2,0-1,0 1,0 0,1 1,-1 0,0 0,1 1,0 0,0 0,0 0,0 1,1 0,0 0,0 1,0 0,1 0,0 0,0 1,0 0,1 0,0 0,-5 11,2 7,0 0,2 0,1 0,-2 44,4-36,-10 40,7-48,0 1,0 39,5-59,0 0,0 0,1 0,0 1,0-1,1 0,-1 0,1-1,1 1,-1 0,1-1,0 1,0-1,0 0,7 7,-6-7,1-1,0-1,1 1,-1-1,0 0,1 0,0 0,0-1,0 0,0 0,0 0,0-1,0 0,8 0,13 1,54-4,-53 0,72 1,35-3,-124 3,0-1,0-1,0 0,0 0,-1-1,0-1,0 1,0-2,0 1,-1-2,0 1,0-1,-1 0,0-1,0 0,-1 0,0-1,0 0,-1 0,0 0,5-11,7-13,2 1,30-38,-22 34,23-43,-44 67,0-1,-2 0,1 0,-2 0,0-1,0 0,2-24,-6 36,1-1,-1 1,0-1,0 1,0-1,-1 1,1-1,-1 1,1 0,-1-1,0 1,0 0,0-1,0 1,0 0,0 0,-1 0,1 0,-1 0,0 0,1 0,-1 1,0-1,0 1,0-1,0 1,0-1,0 1,-1 0,1 0,0 0,-1 1,1-1,-5 0,-5-1,1 1,-1 0,1 1,-1 0,1 1,-14 2,21-2,1-1,-1 1,1 0,0 1,0-1,-1 1,1-1,0 1,0 0,1 0,-1 0,0 0,1 1,-1-1,1 1,0 0,-1-1,1 1,1 0,-1 0,-2 7,-2 4,2 0,0 0,-4 28,5-25,-1 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4:12.6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2897 297,'-11'-10,"0"1,-1 0,0 1,-21-10,29 16,-22-10,0 2,0 0,-35-7,-12-4,-4-9,55 20,0 1,0 1,-1 1,0 1,0 1,-25-2,-223 7,116 3,109-3,6 1,0-1,1-2,-1-2,-68-15,51 1,-1 3,0 3,-1 2,-75-2,-178 13,96 1,206-2,1 1,-1 1,1-1,-1 1,1 1,0 0,0 0,-10 6,-10 6,-27 20,34-21,1 0,1 1,0 1,1 0,-20 24,29-31,-1 0,1-1,-2 0,1-1,-1 0,-23 9,17-8,0 1,-23 16,36-22,0 1,1 0,-1 0,1 0,0 1,0 0,0 0,1 0,0 0,0 0,0 1,-2 6,-2 10,-1-1,-1 0,-1 0,-1-1,0-1,-26 33,29-42,1-1,1 1,0 1,0-1,1 1,0 0,1 0,0 1,1-1,0 1,-2 21,2 9,2 1,5 43,-1-3,-3-73,1-1,0 1,1 0,0 0,1-1,-1 0,2 1,-1-1,2 0,-1 0,1-1,0 0,1 1,0-2,0 1,11 10,14 22,-25-31,1 0,-1-1,1 0,1 0,10 8,9 5,51 29,-62-42,0 0,1-1,-1-1,1-1,21 4,31 5,95 34,-142-42,1 0,0-1,1-1,33 1,98-6,-65-1,23 3,106-3,-191-2,-1-2,-1 0,1-2,27-11,-5 1,-31 11,0-1,-1-1,31-21,-27 17,36-19,-23 18,47-13,-69 23,-1-1,0 1,16-11,-15 8,0 1,21-8,-29 13,32-10,1-2,36-20,-21 9,-32 16,34-21,-43 22,-1-1,-1-1,15-15,-15 14,0 1,0 1,18-14,17 2,-38 18,0 0,0 0,-1-1,1 0,-1 0,1 0,-1 0,0-1,0 0,-1 0,5-5,20-37,-26 39,0 1,0 1,1-1,0 0,0 1,0 0,0-1,1 2,0-1,0 1,0-1,1 1,-1 1,13-7,28-3,-36 11,0 0,-1-1,1-1,9-4,-16 7,0-1,0 0,0 0,0-1,0 1,0-1,-1 1,0-1,1 0,-1 0,0 0,0 0,0 0,-1 0,3-6,-1-3,0-1,-1 1,-1-1,0 0,0 0,-2-14,1 15,-1-20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5:00.198"/>
    </inkml:context>
    <inkml:brush xml:id="br0">
      <inkml:brushProperty name="width" value="0.05" units="cm"/>
      <inkml:brushProperty name="height" value="0.05" units="cm"/>
      <inkml:brushProperty name="color" value="#008C3A"/>
      <inkml:brushProperty name="ignorePressure" value="1"/>
    </inkml:brush>
  </inkml:definitions>
  <inkml:trace contextRef="#ctx0" brushRef="#br0">1903 296,'-9'-1,"-1"0,1-1,1 0,-1-1,0 1,1-2,-1 1,1-1,0-1,0 1,-8-7,-33-17,-148-68,124 60,44 20,-1 1,-34-11,30 17,0 0,0 3,-1 0,0 3,-47 0,-748 5,822-2,-1 1,1 0,0 0,-1 1,1 0,0 1,0-1,0 2,1-1,-1 1,1 0,0 0,-9 8,-5 6,1 0,-30 38,33-37,13-13,-1 0,1 0,1 1,-1-1,1 1,0 0,1 0,0 0,0 0,0 0,1 1,-1 7,1 15,3 51,0-32,-2 3,-1-22,1 0,2 0,6 31,-6-52,0 0,0-1,1 1,1 0,0-1,0 0,0 0,1 0,0 0,1-1,-1 0,1 0,1 0,9 7,12 9,15 10,67 68,-108-99,25 28,35 29,-51-50,0-1,1 0,0-1,0 0,0 0,1-2,14 5,29 7,2-3,0-2,65 5,172-14,-158-5,392 2,-521 0,-1 0,0 0,1-1,-1 0,8-2,-13 2,0 0,0 0,0 0,0 0,0 0,0 0,0 0,-1-1,1 1,0-1,-1 1,1-1,-1 0,1 0,-1 1,0-1,0 0,0 0,0 0,1-4,39-132,-35 117,0 0,-2-1,-1 1,1-29,-4-88,-2 57,1 47,3 1,1-1,9-47,-7 52,-1 0,-1-1,-2-32,0 56,2 7,4 8,-1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11.4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11.9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11:23:12.6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50C482A-D311-4EA3-A8F3-578C8643A516}" type="datetimeFigureOut">
              <a:rPr lang="de-DE" smtClean="0"/>
              <a:t>25.11.2020</a:t>
            </a:fld>
            <a:endParaRPr lang="de-DE"/>
          </a:p>
        </p:txBody>
      </p:sp>
      <p:sp>
        <p:nvSpPr>
          <p:cNvPr id="4" name="Folienbildplatzhalt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1836C95-5F46-4196-B86F-648113860B9E}" type="slidenum">
              <a:rPr lang="de-DE" smtClean="0"/>
              <a:t>‹Nr.›</a:t>
            </a:fld>
            <a:endParaRPr lang="de-DE"/>
          </a:p>
        </p:txBody>
      </p:sp>
    </p:spTree>
    <p:extLst>
      <p:ext uri="{BB962C8B-B14F-4D97-AF65-F5344CB8AC3E}">
        <p14:creationId xmlns:p14="http://schemas.microsoft.com/office/powerpoint/2010/main" val="232451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09600" y="1306637"/>
            <a:ext cx="10972800" cy="2129459"/>
          </a:xfrm>
        </p:spPr>
        <p:txBody>
          <a:bodyPr/>
          <a:lstStyle>
            <a:lvl1pPr algn="ctr">
              <a:defRPr cap="all"/>
            </a:lvl1pPr>
          </a:lstStyle>
          <a:p>
            <a:pPr>
              <a:defRPr/>
            </a:pPr>
            <a:r>
              <a:rPr lang="de-DE"/>
              <a:t>Titelmasterformat durch Klicken bearbeiten</a:t>
            </a:r>
            <a:endParaRPr/>
          </a:p>
        </p:txBody>
      </p:sp>
      <p:sp>
        <p:nvSpPr>
          <p:cNvPr id="5" name="Untertitel 2"/>
          <p:cNvSpPr>
            <a:spLocks noGrp="1"/>
          </p:cNvSpPr>
          <p:nvPr>
            <p:ph type="subTitle" idx="1"/>
          </p:nvPr>
        </p:nvSpPr>
        <p:spPr bwMode="auto">
          <a:xfrm>
            <a:off x="1828800" y="3681804"/>
            <a:ext cx="8534400" cy="1752599"/>
          </a:xfrm>
        </p:spPr>
        <p:txBody>
          <a:bodyPr>
            <a:normAutofit/>
          </a:bodyPr>
          <a:lstStyle>
            <a:lvl1pPr marL="0" indent="0" algn="ctr">
              <a:buNone/>
              <a:defRPr sz="2000">
                <a:solidFill>
                  <a:schemeClr val="tx1"/>
                </a:solidFill>
                <a:latin typeface="Delicious-Roman"/>
                <a:cs typeface="Delicious-Roman"/>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el und vertikal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52426"/>
            <a:ext cx="10972800" cy="1143000"/>
          </a:xfrm>
        </p:spPr>
        <p:txBody>
          <a:bodyPr/>
          <a:lstStyle/>
          <a:p>
            <a:pPr>
              <a:defRPr/>
            </a:pPr>
            <a:r>
              <a:rPr lang="de-DE"/>
              <a:t>Titelmasterformat durch Klicken bearbeiten</a:t>
            </a:r>
          </a:p>
        </p:txBody>
      </p:sp>
      <p:sp>
        <p:nvSpPr>
          <p:cNvPr id="5" name="Vertikaler Textplatzhalter 2"/>
          <p:cNvSpPr>
            <a:spLocks noGrp="1"/>
          </p:cNvSpPr>
          <p:nvPr>
            <p:ph type="body" orient="vert" idx="1"/>
          </p:nvPr>
        </p:nvSpPr>
        <p:spPr bwMode="auto"/>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kaler Titel und Text">
    <p:spTree>
      <p:nvGrpSpPr>
        <p:cNvPr id="1" name=""/>
        <p:cNvGrpSpPr/>
        <p:nvPr/>
      </p:nvGrpSpPr>
      <p:grpSpPr bwMode="auto">
        <a:xfrm>
          <a:off x="0" y="0"/>
          <a:ext cx="0" cy="0"/>
          <a:chOff x="0" y="0"/>
          <a:chExt cx="0" cy="0"/>
        </a:xfrm>
      </p:grpSpPr>
      <p:sp>
        <p:nvSpPr>
          <p:cNvPr id="4" name="Vertikaler Titel 1"/>
          <p:cNvSpPr>
            <a:spLocks noGrp="1"/>
          </p:cNvSpPr>
          <p:nvPr>
            <p:ph type="title" orient="vert"/>
          </p:nvPr>
        </p:nvSpPr>
        <p:spPr bwMode="auto">
          <a:xfrm>
            <a:off x="8839200" y="1043493"/>
            <a:ext cx="2743200" cy="5082671"/>
          </a:xfrm>
        </p:spPr>
        <p:txBody>
          <a:bodyPr vert="eaVert"/>
          <a:lstStyle/>
          <a:p>
            <a:pPr>
              <a:defRPr/>
            </a:pPr>
            <a:r>
              <a:rPr lang="de-DE"/>
              <a:t>Titelmasterformat durch Klicken bearbeiten</a:t>
            </a:r>
          </a:p>
        </p:txBody>
      </p:sp>
      <p:sp>
        <p:nvSpPr>
          <p:cNvPr id="5" name="Vertikaler Textplatzhalter 2"/>
          <p:cNvSpPr>
            <a:spLocks noGrp="1"/>
          </p:cNvSpPr>
          <p:nvPr>
            <p:ph type="body" orient="vert" idx="1"/>
          </p:nvPr>
        </p:nvSpPr>
        <p:spPr bwMode="auto">
          <a:xfrm>
            <a:off x="609600" y="1043493"/>
            <a:ext cx="8026400" cy="5082671"/>
          </a:xfrm>
        </p:spPr>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80731"/>
            <a:ext cx="10972800" cy="44418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609601" y="425451"/>
            <a:ext cx="8145137" cy="612775"/>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5994400"/>
            <a:ext cx="10236200" cy="863600"/>
          </a:xfrm>
          <a:prstGeom prst="rect">
            <a:avLst/>
          </a:prstGeom>
        </p:spPr>
        <p:txBody>
          <a:bodyPr vert="horz" lIns="180000" tIns="0" rIns="180000" bIns="0" rtlCol="0" anchor="ctr"/>
          <a:lstStyle>
            <a:lvl1pPr eaLnBrk="0" hangingPunct="0">
              <a:defRPr sz="1000"/>
            </a:lvl1pPr>
          </a:lstStyle>
          <a:p>
            <a:pPr defTabSz="914400" rtl="0" fontAlgn="base">
              <a:spcBef>
                <a:spcPct val="0"/>
              </a:spcBef>
              <a:spcAft>
                <a:spcPts val="600"/>
              </a:spcAft>
              <a:defRPr/>
            </a:pPr>
            <a:endParaRPr lang="en-US" kern="1200">
              <a:solidFill>
                <a:srgbClr val="2A2A2A"/>
              </a:solidFill>
              <a:latin typeface="Arial" pitchFamily="34" charset="0"/>
              <a:ea typeface="ＭＳ Ｐゴシック" pitchFamily="34" charset="-128"/>
            </a:endParaRPr>
          </a:p>
        </p:txBody>
      </p:sp>
    </p:spTree>
    <p:extLst>
      <p:ext uri="{BB962C8B-B14F-4D97-AF65-F5344CB8AC3E}">
        <p14:creationId xmlns:p14="http://schemas.microsoft.com/office/powerpoint/2010/main" val="160247128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41680"/>
            <a:ext cx="10972800" cy="1143000"/>
          </a:xfrm>
        </p:spPr>
        <p:txBody>
          <a:bodyPr/>
          <a:lstStyle/>
          <a:p>
            <a:pPr>
              <a:defRPr/>
            </a:pPr>
            <a:r>
              <a:rPr lang="de-DE"/>
              <a:t>Titelmasterformat durch Klicken bearbeiten</a:t>
            </a:r>
          </a:p>
        </p:txBody>
      </p:sp>
      <p:sp>
        <p:nvSpPr>
          <p:cNvPr id="5" name="Inhaltsplatzhalter 2"/>
          <p:cNvSpPr>
            <a:spLocks noGrp="1"/>
          </p:cNvSpPr>
          <p:nvPr>
            <p:ph idx="1"/>
          </p:nvPr>
        </p:nvSpPr>
        <p:spPr bwMode="auto">
          <a:xfrm>
            <a:off x="609600" y="2148043"/>
            <a:ext cx="10972800" cy="4117975"/>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963084" y="3258789"/>
            <a:ext cx="10363200" cy="1362075"/>
          </a:xfrm>
        </p:spPr>
        <p:txBody>
          <a:bodyPr anchor="t"/>
          <a:lstStyle>
            <a:lvl1pPr algn="l">
              <a:defRPr sz="4000" b="0" cap="all"/>
            </a:lvl1pPr>
          </a:lstStyle>
          <a:p>
            <a:pPr>
              <a:defRPr/>
            </a:pPr>
            <a:r>
              <a:rPr lang="de-DE"/>
              <a:t>Titelmasterformat durch Klicken bearbeiten</a:t>
            </a:r>
          </a:p>
        </p:txBody>
      </p:sp>
      <p:sp>
        <p:nvSpPr>
          <p:cNvPr id="5" name="Textplatzhalter 2"/>
          <p:cNvSpPr>
            <a:spLocks noGrp="1"/>
          </p:cNvSpPr>
          <p:nvPr>
            <p:ph type="body" idx="1"/>
          </p:nvPr>
        </p:nvSpPr>
        <p:spPr bwMode="auto">
          <a:xfrm>
            <a:off x="963084" y="175860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de-DE"/>
              <a:t>Formatvorlagen des Textmasters bearbeiten</a:t>
            </a:r>
            <a:endParaRP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41680"/>
            <a:ext cx="10972800" cy="1143000"/>
          </a:xfrm>
        </p:spPr>
        <p:txBody>
          <a:bodyPr/>
          <a:lstStyle/>
          <a:p>
            <a:pPr>
              <a:defRPr/>
            </a:pPr>
            <a:r>
              <a:rPr lang="de-DE"/>
              <a:t>Titelmasterformat durch Klicken bearbeiten</a:t>
            </a:r>
          </a:p>
        </p:txBody>
      </p:sp>
      <p:sp>
        <p:nvSpPr>
          <p:cNvPr id="5" name="Inhaltsplatzhalter 2"/>
          <p:cNvSpPr>
            <a:spLocks noGrp="1"/>
          </p:cNvSpPr>
          <p:nvPr>
            <p:ph sz="half" idx="1"/>
          </p:nvPr>
        </p:nvSpPr>
        <p:spPr bwMode="auto">
          <a:xfrm>
            <a:off x="609600" y="1996253"/>
            <a:ext cx="5384800" cy="42590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Inhaltsplatzhalter 3"/>
          <p:cNvSpPr>
            <a:spLocks noGrp="1"/>
          </p:cNvSpPr>
          <p:nvPr>
            <p:ph sz="half" idx="2"/>
          </p:nvPr>
        </p:nvSpPr>
        <p:spPr bwMode="auto">
          <a:xfrm>
            <a:off x="6197600" y="1996253"/>
            <a:ext cx="5384800" cy="42590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73954"/>
            <a:ext cx="10972800" cy="1143000"/>
          </a:xfrm>
        </p:spPr>
        <p:txBody>
          <a:bodyPr/>
          <a:lstStyle>
            <a:lvl1pPr>
              <a:defRPr/>
            </a:lvl1pPr>
          </a:lstStyle>
          <a:p>
            <a:pPr>
              <a:defRPr/>
            </a:pPr>
            <a:r>
              <a:rPr lang="de-DE"/>
              <a:t>Titelmasterformat durch Klicken bearbeiten</a:t>
            </a:r>
          </a:p>
        </p:txBody>
      </p:sp>
      <p:sp>
        <p:nvSpPr>
          <p:cNvPr id="5" name="Textplatzhalter 2"/>
          <p:cNvSpPr>
            <a:spLocks noGrp="1"/>
          </p:cNvSpPr>
          <p:nvPr>
            <p:ph type="body" idx="1"/>
          </p:nvPr>
        </p:nvSpPr>
        <p:spPr bwMode="auto">
          <a:xfrm>
            <a:off x="609600" y="2215219"/>
            <a:ext cx="5386917" cy="639762"/>
          </a:xfrm>
        </p:spPr>
        <p:txBody>
          <a:bodyPr anchor="b"/>
          <a:lstStyle>
            <a:lvl1pPr marL="0" indent="0">
              <a:buNone/>
              <a:defRPr sz="2400" b="0">
                <a:latin typeface="Delicious-Bold"/>
                <a:cs typeface="Delicious-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6" name="Inhaltsplatzhalter 3"/>
          <p:cNvSpPr>
            <a:spLocks noGrp="1"/>
          </p:cNvSpPr>
          <p:nvPr>
            <p:ph sz="half" idx="2"/>
          </p:nvPr>
        </p:nvSpPr>
        <p:spPr bwMode="auto">
          <a:xfrm>
            <a:off x="609600" y="2936841"/>
            <a:ext cx="5386917" cy="33076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Textplatzhalter 4"/>
          <p:cNvSpPr>
            <a:spLocks noGrp="1"/>
          </p:cNvSpPr>
          <p:nvPr>
            <p:ph type="body" sz="quarter" idx="3"/>
          </p:nvPr>
        </p:nvSpPr>
        <p:spPr bwMode="auto">
          <a:xfrm>
            <a:off x="6193368" y="2215219"/>
            <a:ext cx="5389033" cy="639762"/>
          </a:xfrm>
        </p:spPr>
        <p:txBody>
          <a:bodyPr anchor="b"/>
          <a:lstStyle>
            <a:lvl1pPr marL="0" indent="0">
              <a:buNone/>
              <a:defRPr sz="2400" b="0">
                <a:latin typeface="Delicious-Bold"/>
                <a:cs typeface="Delicious-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8" name="Inhaltsplatzhalter 5"/>
          <p:cNvSpPr>
            <a:spLocks noGrp="1"/>
          </p:cNvSpPr>
          <p:nvPr>
            <p:ph sz="quarter" idx="4"/>
          </p:nvPr>
        </p:nvSpPr>
        <p:spPr bwMode="auto">
          <a:xfrm>
            <a:off x="6193368" y="2936842"/>
            <a:ext cx="5389033" cy="33076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9"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10"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11"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30922"/>
            <a:ext cx="10972800" cy="1143000"/>
          </a:xfrm>
        </p:spPr>
        <p:txBody>
          <a:bodyPr/>
          <a:lstStyle/>
          <a:p>
            <a:pPr>
              <a:defRPr/>
            </a:pPr>
            <a:r>
              <a:rPr lang="de-DE"/>
              <a:t>Titelmasterformat durch Klicken bearbeiten</a:t>
            </a:r>
          </a:p>
        </p:txBody>
      </p:sp>
      <p:sp>
        <p:nvSpPr>
          <p:cNvPr id="5"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6"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7"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5"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6"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Beschriftung">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1" y="914176"/>
            <a:ext cx="4011084" cy="1162050"/>
          </a:xfrm>
        </p:spPr>
        <p:txBody>
          <a:bodyPr anchor="b"/>
          <a:lstStyle>
            <a:lvl1pPr algn="l">
              <a:defRPr sz="2000" b="0"/>
            </a:lvl1pPr>
          </a:lstStyle>
          <a:p>
            <a:pPr>
              <a:defRPr/>
            </a:pPr>
            <a:r>
              <a:rPr lang="de-DE"/>
              <a:t>Titelmasterformat durch Klicken bearbeiten</a:t>
            </a:r>
          </a:p>
        </p:txBody>
      </p:sp>
      <p:sp>
        <p:nvSpPr>
          <p:cNvPr id="5" name="Inhaltsplatzhalter 2"/>
          <p:cNvSpPr>
            <a:spLocks noGrp="1"/>
          </p:cNvSpPr>
          <p:nvPr>
            <p:ph idx="1"/>
          </p:nvPr>
        </p:nvSpPr>
        <p:spPr bwMode="auto">
          <a:xfrm>
            <a:off x="4766732" y="946673"/>
            <a:ext cx="6815667" cy="51794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Textplatzhalter 3"/>
          <p:cNvSpPr>
            <a:spLocks noGrp="1"/>
          </p:cNvSpPr>
          <p:nvPr>
            <p:ph type="body" sz="half" idx="2"/>
          </p:nvPr>
        </p:nvSpPr>
        <p:spPr bwMode="auto">
          <a:xfrm>
            <a:off x="609601" y="2076226"/>
            <a:ext cx="4011084" cy="4049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Formatvorlagen des Textmasters bearbeiten</a:t>
            </a:r>
            <a:endParaRP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Beschriftung">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2389717" y="4996008"/>
            <a:ext cx="7315200" cy="566738"/>
          </a:xfrm>
        </p:spPr>
        <p:txBody>
          <a:bodyPr anchor="b"/>
          <a:lstStyle>
            <a:lvl1pPr algn="l">
              <a:defRPr sz="2000" b="0"/>
            </a:lvl1pPr>
          </a:lstStyle>
          <a:p>
            <a:pPr>
              <a:defRPr/>
            </a:pPr>
            <a:r>
              <a:rPr lang="de-DE"/>
              <a:t>Titelmasterformat durch Klicken bearbeiten</a:t>
            </a:r>
          </a:p>
        </p:txBody>
      </p:sp>
      <p:sp>
        <p:nvSpPr>
          <p:cNvPr id="5" name="Bildplatzhalter 2"/>
          <p:cNvSpPr>
            <a:spLocks noGrp="1"/>
          </p:cNvSpPr>
          <p:nvPr>
            <p:ph type="pic" idx="1"/>
          </p:nvPr>
        </p:nvSpPr>
        <p:spPr bwMode="auto">
          <a:xfrm>
            <a:off x="2389717" y="1000461"/>
            <a:ext cx="7315200" cy="392252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de-DE"/>
              <a:t>Bild durch Klicken auf Symbol hinzufügen</a:t>
            </a:r>
            <a:endParaRPr/>
          </a:p>
        </p:txBody>
      </p:sp>
      <p:sp>
        <p:nvSpPr>
          <p:cNvPr id="6" name="Textplatzhalter 3"/>
          <p:cNvSpPr>
            <a:spLocks noGrp="1"/>
          </p:cNvSpPr>
          <p:nvPr>
            <p:ph type="body" sz="half" idx="2"/>
          </p:nvPr>
        </p:nvSpPr>
        <p:spPr bwMode="auto">
          <a:xfrm>
            <a:off x="2389717" y="5562746"/>
            <a:ext cx="7315200" cy="6574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Formatvorlagen des Textmasters bearbeiten</a:t>
            </a:r>
            <a:endParaRP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25.11.2020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Titelplatzhalter 1"/>
          <p:cNvSpPr>
            <a:spLocks noGrp="1"/>
          </p:cNvSpPr>
          <p:nvPr>
            <p:ph type="title"/>
          </p:nvPr>
        </p:nvSpPr>
        <p:spPr bwMode="auto">
          <a:xfrm>
            <a:off x="609600" y="565150"/>
            <a:ext cx="109728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defRPr/>
            </a:pPr>
            <a:r>
              <a:rPr lang="de-DE"/>
              <a:t>Mastertitelformat bearbeiten</a:t>
            </a:r>
            <a:endParaRPr/>
          </a:p>
        </p:txBody>
      </p:sp>
      <p:sp>
        <p:nvSpPr>
          <p:cNvPr id="5" name="Textplatzhalter 2"/>
          <p:cNvSpPr>
            <a:spLocks noGrp="1"/>
          </p:cNvSpPr>
          <p:nvPr>
            <p:ph type="body" idx="1"/>
          </p:nvPr>
        </p:nvSpPr>
        <p:spPr bwMode="auto">
          <a:xfrm>
            <a:off x="609600" y="2008189"/>
            <a:ext cx="10972800" cy="411797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6" name="Grafik 10"/>
          <p:cNvPicPr>
            <a:picLocks noChangeAspect="1"/>
          </p:cNvPicPr>
          <p:nvPr userDrawn="1"/>
        </p:nvPicPr>
        <p:blipFill>
          <a:blip r:embed="rId14"/>
          <a:stretch/>
        </p:blipFill>
        <p:spPr bwMode="auto">
          <a:xfrm>
            <a:off x="10617200" y="154314"/>
            <a:ext cx="1270000" cy="548155"/>
          </a:xfrm>
          <a:prstGeom prst="rect">
            <a:avLst/>
          </a:prstGeom>
          <a:blipFill>
            <a:blip r:embed="rId15"/>
            <a:stretch/>
          </a:blipFill>
          <a:ln>
            <a:noFill/>
          </a:ln>
        </p:spPr>
      </p:pic>
      <p:cxnSp>
        <p:nvCxnSpPr>
          <p:cNvPr id="7" name="Gerade Verbindung 12"/>
          <p:cNvCxnSpPr>
            <a:cxnSpLocks/>
          </p:cNvCxnSpPr>
          <p:nvPr/>
        </p:nvCxnSpPr>
        <p:spPr bwMode="auto">
          <a:xfrm>
            <a:off x="0" y="839788"/>
            <a:ext cx="12192000" cy="0"/>
          </a:xfrm>
          <a:prstGeom prst="line">
            <a:avLst/>
          </a:prstGeom>
          <a:ln w="31750">
            <a:solidFill>
              <a:srgbClr val="843144"/>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a:spcBef>
          <a:spcPts val="0"/>
        </a:spcBef>
        <a:spcAft>
          <a:spcPts val="0"/>
        </a:spcAft>
        <a:defRPr sz="4400">
          <a:solidFill>
            <a:srgbClr val="843144"/>
          </a:solidFill>
          <a:latin typeface="Candara"/>
          <a:ea typeface="ＭＳ Ｐゴシック"/>
          <a:cs typeface="Candara"/>
        </a:defRPr>
      </a:lvl1pPr>
      <a:lvl2pPr algn="ctr" defTabSz="457200">
        <a:spcBef>
          <a:spcPts val="0"/>
        </a:spcBef>
        <a:spcAft>
          <a:spcPts val="0"/>
        </a:spcAft>
        <a:defRPr sz="4400">
          <a:solidFill>
            <a:srgbClr val="843144"/>
          </a:solidFill>
          <a:latin typeface="Candara"/>
          <a:ea typeface="ＭＳ Ｐゴシック"/>
          <a:cs typeface="Candara"/>
        </a:defRPr>
      </a:lvl2pPr>
      <a:lvl3pPr algn="ctr" defTabSz="457200">
        <a:spcBef>
          <a:spcPts val="0"/>
        </a:spcBef>
        <a:spcAft>
          <a:spcPts val="0"/>
        </a:spcAft>
        <a:defRPr sz="4400">
          <a:solidFill>
            <a:srgbClr val="843144"/>
          </a:solidFill>
          <a:latin typeface="Candara"/>
          <a:ea typeface="ＭＳ Ｐゴシック"/>
          <a:cs typeface="Candara"/>
        </a:defRPr>
      </a:lvl3pPr>
      <a:lvl4pPr algn="ctr" defTabSz="457200">
        <a:spcBef>
          <a:spcPts val="0"/>
        </a:spcBef>
        <a:spcAft>
          <a:spcPts val="0"/>
        </a:spcAft>
        <a:defRPr sz="4400">
          <a:solidFill>
            <a:srgbClr val="843144"/>
          </a:solidFill>
          <a:latin typeface="Candara"/>
          <a:ea typeface="ＭＳ Ｐゴシック"/>
          <a:cs typeface="Candara"/>
        </a:defRPr>
      </a:lvl4pPr>
      <a:lvl5pPr algn="ctr" defTabSz="457200">
        <a:spcBef>
          <a:spcPts val="0"/>
        </a:spcBef>
        <a:spcAft>
          <a:spcPts val="0"/>
        </a:spcAft>
        <a:defRPr sz="4400">
          <a:solidFill>
            <a:srgbClr val="843144"/>
          </a:solidFill>
          <a:latin typeface="Candara"/>
          <a:ea typeface="ＭＳ Ｐゴシック"/>
          <a:cs typeface="Candara"/>
        </a:defRPr>
      </a:lvl5pPr>
      <a:lvl6pPr marL="457200" algn="ctr" defTabSz="457200">
        <a:spcBef>
          <a:spcPts val="0"/>
        </a:spcBef>
        <a:spcAft>
          <a:spcPts val="0"/>
        </a:spcAft>
        <a:defRPr sz="4400">
          <a:solidFill>
            <a:srgbClr val="AE4D42"/>
          </a:solidFill>
          <a:latin typeface="Delicious-Bold"/>
          <a:ea typeface="ＭＳ Ｐゴシック"/>
        </a:defRPr>
      </a:lvl6pPr>
      <a:lvl7pPr marL="914400" algn="ctr" defTabSz="457200">
        <a:spcBef>
          <a:spcPts val="0"/>
        </a:spcBef>
        <a:spcAft>
          <a:spcPts val="0"/>
        </a:spcAft>
        <a:defRPr sz="4400">
          <a:solidFill>
            <a:srgbClr val="AE4D42"/>
          </a:solidFill>
          <a:latin typeface="Delicious-Bold"/>
          <a:ea typeface="ＭＳ Ｐゴシック"/>
        </a:defRPr>
      </a:lvl7pPr>
      <a:lvl8pPr marL="1371600" algn="ctr" defTabSz="457200">
        <a:spcBef>
          <a:spcPts val="0"/>
        </a:spcBef>
        <a:spcAft>
          <a:spcPts val="0"/>
        </a:spcAft>
        <a:defRPr sz="4400">
          <a:solidFill>
            <a:srgbClr val="AE4D42"/>
          </a:solidFill>
          <a:latin typeface="Delicious-Bold"/>
          <a:ea typeface="ＭＳ Ｐゴシック"/>
        </a:defRPr>
      </a:lvl8pPr>
      <a:lvl9pPr marL="1828800" algn="ctr" defTabSz="457200">
        <a:spcBef>
          <a:spcPts val="0"/>
        </a:spcBef>
        <a:spcAft>
          <a:spcPts val="0"/>
        </a:spcAft>
        <a:defRPr sz="4400">
          <a:solidFill>
            <a:srgbClr val="AE4D42"/>
          </a:solidFill>
          <a:latin typeface="Delicious-Bold"/>
          <a:ea typeface="ＭＳ Ｐゴシック"/>
        </a:defRPr>
      </a:lvl9pPr>
    </p:titleStyle>
    <p:bodyStyle>
      <a:lvl1pPr marL="342900" indent="-342900" algn="l" defTabSz="457200">
        <a:spcBef>
          <a:spcPts val="0"/>
        </a:spcBef>
        <a:spcAft>
          <a:spcPts val="0"/>
        </a:spcAft>
        <a:buFont typeface="Arial"/>
        <a:buChar char="•"/>
        <a:defRPr sz="3200">
          <a:solidFill>
            <a:schemeClr val="tx1"/>
          </a:solidFill>
          <a:latin typeface="Candara"/>
          <a:ea typeface="ＭＳ Ｐゴシック"/>
          <a:cs typeface="Candara"/>
        </a:defRPr>
      </a:lvl1pPr>
      <a:lvl2pPr marL="742950" indent="-285750" algn="l" defTabSz="457200">
        <a:spcBef>
          <a:spcPts val="0"/>
        </a:spcBef>
        <a:spcAft>
          <a:spcPts val="0"/>
        </a:spcAft>
        <a:buFont typeface="Arial"/>
        <a:buChar char="–"/>
        <a:defRPr sz="2800">
          <a:solidFill>
            <a:schemeClr val="tx1"/>
          </a:solidFill>
          <a:latin typeface="Candara"/>
          <a:ea typeface="ＭＳ Ｐゴシック"/>
          <a:cs typeface="Candara"/>
        </a:defRPr>
      </a:lvl2pPr>
      <a:lvl3pPr marL="1143000" indent="-228600" algn="l" defTabSz="457200">
        <a:spcBef>
          <a:spcPts val="0"/>
        </a:spcBef>
        <a:spcAft>
          <a:spcPts val="0"/>
        </a:spcAft>
        <a:buFont typeface="Arial"/>
        <a:buChar char="•"/>
        <a:defRPr sz="2400">
          <a:solidFill>
            <a:schemeClr val="tx1"/>
          </a:solidFill>
          <a:latin typeface="Candara"/>
          <a:ea typeface="ＭＳ Ｐゴシック"/>
          <a:cs typeface="Candara"/>
        </a:defRPr>
      </a:lvl3pPr>
      <a:lvl4pPr marL="1600200" indent="-228600" algn="l" defTabSz="457200">
        <a:spcBef>
          <a:spcPts val="0"/>
        </a:spcBef>
        <a:spcAft>
          <a:spcPts val="0"/>
        </a:spcAft>
        <a:buFont typeface="Arial"/>
        <a:buChar char="–"/>
        <a:defRPr sz="2000">
          <a:solidFill>
            <a:schemeClr val="tx1"/>
          </a:solidFill>
          <a:latin typeface="Candara"/>
          <a:ea typeface="ＭＳ Ｐゴシック"/>
          <a:cs typeface="Candara"/>
        </a:defRPr>
      </a:lvl4pPr>
      <a:lvl5pPr marL="2057400" indent="-228600" algn="l" defTabSz="457200">
        <a:spcBef>
          <a:spcPts val="0"/>
        </a:spcBef>
        <a:spcAft>
          <a:spcPts val="0"/>
        </a:spcAft>
        <a:buFont typeface="Arial"/>
        <a:buChar char="»"/>
        <a:defRPr sz="2000">
          <a:solidFill>
            <a:schemeClr val="tx1"/>
          </a:solidFill>
          <a:latin typeface="Candara"/>
          <a:ea typeface="ＭＳ Ｐゴシック"/>
          <a:cs typeface="Candara"/>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p:bodyStyle>
    <p:other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hyperlink" Target="https://www.w3schools.com/xml/xquery_syntax.asp"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opacplus.bsb-muenchen.de/metaopac/search;jsessionid=773AB982D14ADB2DB2ED5B7F1F04BCA6.touch03?View=default&amp;tpql=100%3d%22Melton%2c+Jim+%22" TargetMode="External"/><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hyperlink" Target="https://opacplus.bsb-muenchen.de/metaopac/search;jsessionid=773AB982D14ADB2DB2ED5B7F1F04BCA6.touch03?View=default&amp;tpql=100%3d%22Buxton%2c+Stephen+%2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dev-insider.de/was-ist-ein-namespace-a-904135/" TargetMode="External"/><Relationship Id="rId2" Type="http://schemas.openxmlformats.org/officeDocument/2006/relationships/hyperlink" Target="https://www.dev-insider.de/was-sind-container-a-573872/"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customXml" Target="../ink/ink5.xml"/><Relationship Id="rId2" Type="http://schemas.openxmlformats.org/officeDocument/2006/relationships/hyperlink" Target="https://gitlab.rlp.net/teaching-dhlab/dmgk-modul-5b-xml/-/tree/master/Session%204%20-%20extendedXML%20-%20XQuery" TargetMode="Externa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nate_dumlao?utm_source=unsplash&amp;utm_medium=referral&amp;utm_content=creditCopyText" TargetMode="Externa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hyperlink" Target="https://unsplash.com/s/photos/web-publishing?utm_source=unsplash&amp;utm_medium=referral&amp;utm_content=creditCopyTe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6.png"/><Relationship Id="rId7" Type="http://schemas.openxmlformats.org/officeDocument/2006/relationships/customXml" Target="../ink/ink8.xml"/><Relationship Id="rId2" Type="http://schemas.openxmlformats.org/officeDocument/2006/relationships/image" Target="../media/image15.gi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7.xml"/><Relationship Id="rId4" Type="http://schemas.openxmlformats.org/officeDocument/2006/relationships/hyperlink" Target="https://www.w3schools.com/css/css_intro.asp" TargetMode="External"/><Relationship Id="rId9"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9ADA8D-9362-4514-8967-CB96D555F86C}"/>
              </a:ext>
            </a:extLst>
          </p:cNvPr>
          <p:cNvSpPr>
            <a:spLocks noGrp="1"/>
          </p:cNvSpPr>
          <p:nvPr>
            <p:ph type="ctrTitle"/>
          </p:nvPr>
        </p:nvSpPr>
        <p:spPr>
          <a:xfrm>
            <a:off x="609600" y="1306637"/>
            <a:ext cx="10972800" cy="898227"/>
          </a:xfrm>
        </p:spPr>
        <p:txBody>
          <a:bodyPr/>
          <a:lstStyle/>
          <a:p>
            <a:r>
              <a:rPr lang="de-DE" dirty="0"/>
              <a:t>RECAP XQUERY &amp; HANDS-ON SESSION 4b</a:t>
            </a:r>
          </a:p>
        </p:txBody>
      </p:sp>
      <p:pic>
        <p:nvPicPr>
          <p:cNvPr id="5" name="Grafik 4">
            <a:extLst>
              <a:ext uri="{FF2B5EF4-FFF2-40B4-BE49-F238E27FC236}">
                <a16:creationId xmlns:a16="http://schemas.microsoft.com/office/drawing/2014/main" id="{FBB54A43-E865-4C67-AFD6-A3E05B21F998}"/>
              </a:ext>
            </a:extLst>
          </p:cNvPr>
          <p:cNvPicPr>
            <a:picLocks noChangeAspect="1"/>
          </p:cNvPicPr>
          <p:nvPr/>
        </p:nvPicPr>
        <p:blipFill rotWithShape="1">
          <a:blip r:embed="rId2"/>
          <a:srcRect l="17516" r="12791" b="26901"/>
          <a:stretch/>
        </p:blipFill>
        <p:spPr>
          <a:xfrm>
            <a:off x="2495600" y="2348880"/>
            <a:ext cx="6984776" cy="4121001"/>
          </a:xfrm>
          <a:prstGeom prst="rect">
            <a:avLst/>
          </a:prstGeom>
        </p:spPr>
      </p:pic>
    </p:spTree>
    <p:extLst>
      <p:ext uri="{BB962C8B-B14F-4D97-AF65-F5344CB8AC3E}">
        <p14:creationId xmlns:p14="http://schemas.microsoft.com/office/powerpoint/2010/main" val="424475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2D5CD-478E-4140-875D-74377F34922E}"/>
              </a:ext>
            </a:extLst>
          </p:cNvPr>
          <p:cNvSpPr>
            <a:spLocks noGrp="1"/>
          </p:cNvSpPr>
          <p:nvPr>
            <p:ph type="title"/>
          </p:nvPr>
        </p:nvSpPr>
        <p:spPr>
          <a:xfrm>
            <a:off x="5134" y="188640"/>
            <a:ext cx="10972800" cy="543104"/>
          </a:xfrm>
        </p:spPr>
        <p:txBody>
          <a:bodyPr/>
          <a:lstStyle/>
          <a:p>
            <a:pPr algn="l"/>
            <a:r>
              <a:rPr lang="de-DE" sz="3600" dirty="0" err="1"/>
              <a:t>Javascript</a:t>
            </a:r>
            <a:r>
              <a:rPr lang="de-DE" sz="3600" dirty="0"/>
              <a:t> für interaktive Webanwendungen</a:t>
            </a:r>
          </a:p>
        </p:txBody>
      </p:sp>
      <p:sp>
        <p:nvSpPr>
          <p:cNvPr id="3" name="Inhaltsplatzhalter 2">
            <a:extLst>
              <a:ext uri="{FF2B5EF4-FFF2-40B4-BE49-F238E27FC236}">
                <a16:creationId xmlns:a16="http://schemas.microsoft.com/office/drawing/2014/main" id="{690F2542-430A-47A3-9DA4-C2D4BC48C639}"/>
              </a:ext>
            </a:extLst>
          </p:cNvPr>
          <p:cNvSpPr>
            <a:spLocks noGrp="1"/>
          </p:cNvSpPr>
          <p:nvPr>
            <p:ph idx="1"/>
          </p:nvPr>
        </p:nvSpPr>
        <p:spPr>
          <a:xfrm>
            <a:off x="335360" y="1579104"/>
            <a:ext cx="4968552" cy="4320480"/>
          </a:xfrm>
        </p:spPr>
        <p:txBody>
          <a:bodyPr/>
          <a:lstStyle/>
          <a:p>
            <a:pPr marL="0" indent="0">
              <a:buNone/>
            </a:pPr>
            <a:r>
              <a:rPr lang="de-DE" sz="2000" b="1" dirty="0"/>
              <a:t>Definition „</a:t>
            </a:r>
            <a:r>
              <a:rPr lang="de-DE" sz="2000" b="1" dirty="0" err="1"/>
              <a:t>Javascript</a:t>
            </a:r>
            <a:r>
              <a:rPr lang="de-DE" sz="2000" b="1" dirty="0"/>
              <a:t>“ auf https://www.w3schools.com/js/default.asp:</a:t>
            </a:r>
          </a:p>
          <a:p>
            <a:pPr marL="0" indent="0">
              <a:buNone/>
            </a:pPr>
            <a:endParaRPr lang="de-DE" sz="2000" dirty="0"/>
          </a:p>
          <a:p>
            <a:r>
              <a:rPr lang="en-US" sz="2000" dirty="0"/>
              <a:t>“JavaScript is the world's most popular programming language.”</a:t>
            </a:r>
          </a:p>
          <a:p>
            <a:r>
              <a:rPr lang="en-US" sz="2000" dirty="0"/>
              <a:t>“JavaScript is the programming language of the Web.”</a:t>
            </a:r>
          </a:p>
          <a:p>
            <a:r>
              <a:rPr lang="en-US" sz="2000" dirty="0"/>
              <a:t>“JavaScript is easy to learn.”</a:t>
            </a:r>
          </a:p>
          <a:p>
            <a:endParaRPr lang="en-US" sz="2000" dirty="0"/>
          </a:p>
          <a:p>
            <a:pPr marL="0" indent="0">
              <a:buNone/>
            </a:pPr>
            <a:r>
              <a:rPr lang="en-US" sz="2000" b="1" dirty="0" err="1"/>
              <a:t>Konkretes</a:t>
            </a:r>
            <a:r>
              <a:rPr lang="en-US" sz="2000" b="1" dirty="0"/>
              <a:t> </a:t>
            </a:r>
            <a:r>
              <a:rPr lang="en-US" sz="2000" b="1" dirty="0" err="1"/>
              <a:t>Beispiel</a:t>
            </a:r>
            <a:r>
              <a:rPr lang="en-US" sz="2000" b="1" dirty="0"/>
              <a:t> </a:t>
            </a:r>
            <a:r>
              <a:rPr lang="en-US" sz="2000" b="1" dirty="0" err="1"/>
              <a:t>zur</a:t>
            </a:r>
            <a:r>
              <a:rPr lang="en-US" sz="2000" b="1" dirty="0"/>
              <a:t> </a:t>
            </a:r>
            <a:r>
              <a:rPr lang="en-US" sz="2000" b="1" dirty="0" err="1"/>
              <a:t>Verwendung</a:t>
            </a:r>
            <a:r>
              <a:rPr lang="en-US" sz="2000" b="1" dirty="0"/>
              <a:t> von JS in </a:t>
            </a:r>
            <a:r>
              <a:rPr lang="en-US" sz="2000" b="1" dirty="0" err="1"/>
              <a:t>einer</a:t>
            </a:r>
            <a:r>
              <a:rPr lang="en-US" sz="2000" b="1" dirty="0"/>
              <a:t> </a:t>
            </a:r>
            <a:r>
              <a:rPr lang="en-US" sz="2000" b="1" dirty="0" err="1"/>
              <a:t>interaktiven</a:t>
            </a:r>
            <a:r>
              <a:rPr lang="en-US" sz="2000" b="1" dirty="0"/>
              <a:t> </a:t>
            </a:r>
            <a:r>
              <a:rPr lang="en-US" sz="2000" b="1" dirty="0" err="1"/>
              <a:t>Karte</a:t>
            </a:r>
            <a:r>
              <a:rPr lang="en-US" sz="2000" b="1" dirty="0"/>
              <a:t>:</a:t>
            </a:r>
          </a:p>
          <a:p>
            <a:pPr marL="0" indent="0">
              <a:buNone/>
            </a:pPr>
            <a:r>
              <a:rPr lang="en-US" sz="2000" dirty="0"/>
              <a:t>https://gitlab.rlp.net/teaching-dhlab/dmgk-modul-5b-xml/-/blob/master/Session8_web-publishing.md</a:t>
            </a:r>
          </a:p>
          <a:p>
            <a:pPr marL="0" indent="0">
              <a:buNone/>
            </a:pPr>
            <a:endParaRPr lang="en-US" sz="2800" dirty="0"/>
          </a:p>
          <a:p>
            <a:pPr marL="0" indent="0">
              <a:buNone/>
            </a:pPr>
            <a:endParaRPr lang="de-DE" dirty="0"/>
          </a:p>
        </p:txBody>
      </p:sp>
      <p:pic>
        <p:nvPicPr>
          <p:cNvPr id="5" name="Grafik 4">
            <a:extLst>
              <a:ext uri="{FF2B5EF4-FFF2-40B4-BE49-F238E27FC236}">
                <a16:creationId xmlns:a16="http://schemas.microsoft.com/office/drawing/2014/main" id="{BCF8C563-6F72-4618-8F96-16894015FB2B}"/>
              </a:ext>
            </a:extLst>
          </p:cNvPr>
          <p:cNvPicPr>
            <a:picLocks noChangeAspect="1"/>
          </p:cNvPicPr>
          <p:nvPr/>
        </p:nvPicPr>
        <p:blipFill rotWithShape="1">
          <a:blip r:embed="rId2"/>
          <a:srcRect l="17516" r="34644" b="27951"/>
          <a:stretch/>
        </p:blipFill>
        <p:spPr>
          <a:xfrm>
            <a:off x="5447928" y="1268760"/>
            <a:ext cx="6264696" cy="5307180"/>
          </a:xfrm>
          <a:prstGeom prst="rect">
            <a:avLst/>
          </a:prstGeom>
        </p:spPr>
      </p:pic>
    </p:spTree>
    <p:extLst>
      <p:ext uri="{BB962C8B-B14F-4D97-AF65-F5344CB8AC3E}">
        <p14:creationId xmlns:p14="http://schemas.microsoft.com/office/powerpoint/2010/main" val="95704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609214-BF39-4C31-845A-55D65414A52F}"/>
              </a:ext>
            </a:extLst>
          </p:cNvPr>
          <p:cNvSpPr>
            <a:spLocks noGrp="1"/>
          </p:cNvSpPr>
          <p:nvPr>
            <p:ph type="title"/>
          </p:nvPr>
        </p:nvSpPr>
        <p:spPr>
          <a:xfrm>
            <a:off x="0" y="116632"/>
            <a:ext cx="10972800" cy="615112"/>
          </a:xfrm>
        </p:spPr>
        <p:txBody>
          <a:bodyPr/>
          <a:lstStyle/>
          <a:p>
            <a:pPr algn="l"/>
            <a:r>
              <a:rPr lang="de-DE" sz="3600" dirty="0"/>
              <a:t>Einfaches Web </a:t>
            </a:r>
            <a:r>
              <a:rPr lang="de-DE" sz="3600" dirty="0" err="1"/>
              <a:t>Deployment</a:t>
            </a:r>
            <a:r>
              <a:rPr lang="de-DE" sz="3600" dirty="0"/>
              <a:t> mit Jekyll</a:t>
            </a:r>
          </a:p>
        </p:txBody>
      </p:sp>
      <p:pic>
        <p:nvPicPr>
          <p:cNvPr id="8" name="Grafik 7">
            <a:extLst>
              <a:ext uri="{FF2B5EF4-FFF2-40B4-BE49-F238E27FC236}">
                <a16:creationId xmlns:a16="http://schemas.microsoft.com/office/drawing/2014/main" id="{769589FD-EC7E-45BA-A744-94F725022480}"/>
              </a:ext>
            </a:extLst>
          </p:cNvPr>
          <p:cNvPicPr>
            <a:picLocks noChangeAspect="1"/>
          </p:cNvPicPr>
          <p:nvPr/>
        </p:nvPicPr>
        <p:blipFill rotWithShape="1">
          <a:blip r:embed="rId2"/>
          <a:srcRect t="4850" r="19878" b="19551"/>
          <a:stretch/>
        </p:blipFill>
        <p:spPr>
          <a:xfrm>
            <a:off x="119336" y="1052736"/>
            <a:ext cx="7461978" cy="3960440"/>
          </a:xfrm>
          <a:prstGeom prst="rect">
            <a:avLst/>
          </a:prstGeom>
        </p:spPr>
      </p:pic>
      <p:pic>
        <p:nvPicPr>
          <p:cNvPr id="9" name="Grafik 8">
            <a:extLst>
              <a:ext uri="{FF2B5EF4-FFF2-40B4-BE49-F238E27FC236}">
                <a16:creationId xmlns:a16="http://schemas.microsoft.com/office/drawing/2014/main" id="{5631805B-AB8F-40A6-A23B-17325FBBBED6}"/>
              </a:ext>
            </a:extLst>
          </p:cNvPr>
          <p:cNvPicPr>
            <a:picLocks noChangeAspect="1"/>
          </p:cNvPicPr>
          <p:nvPr/>
        </p:nvPicPr>
        <p:blipFill rotWithShape="1">
          <a:blip r:embed="rId3"/>
          <a:srcRect l="13972" t="4851" r="42322" b="10100"/>
          <a:stretch/>
        </p:blipFill>
        <p:spPr>
          <a:xfrm>
            <a:off x="7824192" y="1988840"/>
            <a:ext cx="4160640" cy="4554214"/>
          </a:xfrm>
          <a:prstGeom prst="rect">
            <a:avLst/>
          </a:prstGeom>
        </p:spPr>
      </p:pic>
      <p:sp>
        <p:nvSpPr>
          <p:cNvPr id="11" name="Textfeld 10">
            <a:extLst>
              <a:ext uri="{FF2B5EF4-FFF2-40B4-BE49-F238E27FC236}">
                <a16:creationId xmlns:a16="http://schemas.microsoft.com/office/drawing/2014/main" id="{4E7BB305-9B75-4BB9-9FEF-EDD4ED137CFC}"/>
              </a:ext>
            </a:extLst>
          </p:cNvPr>
          <p:cNvSpPr txBox="1"/>
          <p:nvPr/>
        </p:nvSpPr>
        <p:spPr>
          <a:xfrm>
            <a:off x="249925" y="5230686"/>
            <a:ext cx="7200800" cy="1477328"/>
          </a:xfrm>
          <a:prstGeom prst="rect">
            <a:avLst/>
          </a:prstGeom>
          <a:noFill/>
        </p:spPr>
        <p:txBody>
          <a:bodyPr wrap="square">
            <a:spAutoFit/>
          </a:bodyPr>
          <a:lstStyle/>
          <a:p>
            <a:r>
              <a:rPr lang="de-DE" dirty="0">
                <a:latin typeface="Candara" panose="020E0502030303020204" pitchFamily="34" charset="0"/>
              </a:rPr>
              <a:t>Eine einfache Möglichkeit, Inhalte im Web bereitzustellen, ist die Verwendung von Jekyll, das auch in einen Dienst namens GITHUB-Seiten integriert ist. Dieser Dienst steht uns auch über GITLAB zur Verfügung und wird für die Veröffentlichung unserer kleinen </a:t>
            </a:r>
            <a:r>
              <a:rPr lang="de-DE" dirty="0" err="1">
                <a:latin typeface="Candara" panose="020E0502030303020204" pitchFamily="34" charset="0"/>
              </a:rPr>
              <a:t>Studentierenden</a:t>
            </a:r>
            <a:r>
              <a:rPr lang="de-DE" dirty="0">
                <a:latin typeface="Candara" panose="020E0502030303020204" pitchFamily="34" charset="0"/>
              </a:rPr>
              <a:t>-Edition im Sommer genutzt werden.</a:t>
            </a:r>
          </a:p>
        </p:txBody>
      </p:sp>
    </p:spTree>
    <p:extLst>
      <p:ext uri="{BB962C8B-B14F-4D97-AF65-F5344CB8AC3E}">
        <p14:creationId xmlns:p14="http://schemas.microsoft.com/office/powerpoint/2010/main" val="203306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9AB4D1-319E-4FA1-B184-BEC3D84E0029}"/>
              </a:ext>
            </a:extLst>
          </p:cNvPr>
          <p:cNvSpPr>
            <a:spLocks noGrp="1"/>
          </p:cNvSpPr>
          <p:nvPr>
            <p:ph type="title"/>
          </p:nvPr>
        </p:nvSpPr>
        <p:spPr>
          <a:xfrm>
            <a:off x="4832" y="116632"/>
            <a:ext cx="10483656" cy="615112"/>
          </a:xfrm>
        </p:spPr>
        <p:txBody>
          <a:bodyPr/>
          <a:lstStyle/>
          <a:p>
            <a:pPr algn="l"/>
            <a:r>
              <a:rPr lang="de-DE" sz="3600" dirty="0"/>
              <a:t>Hands-On Session 8b: Praxisübung mit HTML &amp; CSS</a:t>
            </a:r>
          </a:p>
        </p:txBody>
      </p:sp>
      <p:pic>
        <p:nvPicPr>
          <p:cNvPr id="4" name="Grafik 3">
            <a:extLst>
              <a:ext uri="{FF2B5EF4-FFF2-40B4-BE49-F238E27FC236}">
                <a16:creationId xmlns:a16="http://schemas.microsoft.com/office/drawing/2014/main" id="{8E669A51-1D2A-495B-B500-4D5CFF997ED0}"/>
              </a:ext>
            </a:extLst>
          </p:cNvPr>
          <p:cNvPicPr>
            <a:picLocks noChangeAspect="1"/>
          </p:cNvPicPr>
          <p:nvPr/>
        </p:nvPicPr>
        <p:blipFill rotWithShape="1">
          <a:blip r:embed="rId2"/>
          <a:srcRect r="3341" b="5900"/>
          <a:stretch/>
        </p:blipFill>
        <p:spPr>
          <a:xfrm>
            <a:off x="983432" y="1052736"/>
            <a:ext cx="10225136" cy="559934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Freihand 5">
                <a:extLst>
                  <a:ext uri="{FF2B5EF4-FFF2-40B4-BE49-F238E27FC236}">
                    <a16:creationId xmlns:a16="http://schemas.microsoft.com/office/drawing/2014/main" id="{7843F8F5-4B7B-4241-B539-B80CE14EAC29}"/>
                  </a:ext>
                </a:extLst>
              </p14:cNvPr>
              <p14:cNvContentPartPr/>
              <p14:nvPr/>
            </p14:nvContentPartPr>
            <p14:xfrm>
              <a:off x="2047808" y="1426626"/>
              <a:ext cx="477000" cy="550080"/>
            </p14:xfrm>
          </p:contentPart>
        </mc:Choice>
        <mc:Fallback>
          <p:pic>
            <p:nvPicPr>
              <p:cNvPr id="6" name="Freihand 5">
                <a:extLst>
                  <a:ext uri="{FF2B5EF4-FFF2-40B4-BE49-F238E27FC236}">
                    <a16:creationId xmlns:a16="http://schemas.microsoft.com/office/drawing/2014/main" id="{7843F8F5-4B7B-4241-B539-B80CE14EAC29}"/>
                  </a:ext>
                </a:extLst>
              </p:cNvPr>
              <p:cNvPicPr/>
              <p:nvPr/>
            </p:nvPicPr>
            <p:blipFill>
              <a:blip r:embed="rId4"/>
              <a:stretch>
                <a:fillRect/>
              </a:stretch>
            </p:blipFill>
            <p:spPr>
              <a:xfrm>
                <a:off x="2039168" y="1417986"/>
                <a:ext cx="494640" cy="567720"/>
              </a:xfrm>
              <a:prstGeom prst="rect">
                <a:avLst/>
              </a:prstGeom>
            </p:spPr>
          </p:pic>
        </mc:Fallback>
      </mc:AlternateContent>
    </p:spTree>
    <p:extLst>
      <p:ext uri="{BB962C8B-B14F-4D97-AF65-F5344CB8AC3E}">
        <p14:creationId xmlns:p14="http://schemas.microsoft.com/office/powerpoint/2010/main" val="325131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39FC811-C068-4D01-8AE6-3A71AFECF1E1}"/>
              </a:ext>
            </a:extLst>
          </p:cNvPr>
          <p:cNvSpPr>
            <a:spLocks noGrp="1"/>
          </p:cNvSpPr>
          <p:nvPr>
            <p:ph type="title"/>
          </p:nvPr>
        </p:nvSpPr>
        <p:spPr>
          <a:xfrm>
            <a:off x="0" y="116632"/>
            <a:ext cx="8145137" cy="612775"/>
          </a:xfrm>
        </p:spPr>
        <p:txBody>
          <a:bodyPr/>
          <a:lstStyle/>
          <a:p>
            <a:pPr algn="l"/>
            <a:r>
              <a:rPr lang="de-DE" dirty="0" err="1"/>
              <a:t>XQuery</a:t>
            </a:r>
            <a:r>
              <a:rPr lang="de-DE" dirty="0"/>
              <a:t> Syntax</a:t>
            </a:r>
          </a:p>
        </p:txBody>
      </p:sp>
      <p:sp>
        <p:nvSpPr>
          <p:cNvPr id="4" name="Rectangle 1">
            <a:extLst>
              <a:ext uri="{FF2B5EF4-FFF2-40B4-BE49-F238E27FC236}">
                <a16:creationId xmlns:a16="http://schemas.microsoft.com/office/drawing/2014/main" id="{8281F507-703F-41C2-9B8C-8F7060B15E7D}"/>
              </a:ext>
            </a:extLst>
          </p:cNvPr>
          <p:cNvSpPr>
            <a:spLocks noGrp="1" noChangeArrowheads="1"/>
          </p:cNvSpPr>
          <p:nvPr>
            <p:ph idx="1"/>
          </p:nvPr>
        </p:nvSpPr>
        <p:spPr bwMode="auto">
          <a:xfrm>
            <a:off x="191344" y="1041970"/>
            <a:ext cx="1180931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rtl="0" eaLnBrk="0" fontAlgn="base" hangingPunct="0">
              <a:spcBef>
                <a:spcPct val="0"/>
              </a:spcBef>
              <a:spcAft>
                <a:spcPct val="0"/>
              </a:spcAft>
              <a:buNone/>
            </a:pPr>
            <a:r>
              <a:rPr lang="de-DE" altLang="de-DE" sz="2000" dirty="0">
                <a:latin typeface="Candara" panose="020E0502030303020204" pitchFamily="34" charset="0"/>
              </a:rPr>
              <a:t>Um </a:t>
            </a:r>
            <a:r>
              <a:rPr lang="de-DE" altLang="de-DE" sz="2000" dirty="0" err="1">
                <a:latin typeface="Candara" panose="020E0502030303020204" pitchFamily="34" charset="0"/>
              </a:rPr>
              <a:t>XQuery</a:t>
            </a:r>
            <a:r>
              <a:rPr lang="de-DE" altLang="de-DE" sz="2000" dirty="0">
                <a:latin typeface="Candara" panose="020E0502030303020204" pitchFamily="34" charset="0"/>
              </a:rPr>
              <a:t> korrekt verwenden zu können, müssen Sie – wie in menschlichen Sprachen - einige </a:t>
            </a:r>
            <a:r>
              <a:rPr lang="de-DE" altLang="de-DE" sz="2000" b="1" dirty="0">
                <a:latin typeface="Candara" panose="020E0502030303020204" pitchFamily="34" charset="0"/>
              </a:rPr>
              <a:t>Grundregeln der Grammatik und des Satzbaus </a:t>
            </a:r>
            <a:r>
              <a:rPr lang="de-DE" altLang="de-DE" sz="2000" dirty="0">
                <a:latin typeface="Candara" panose="020E0502030303020204" pitchFamily="34" charset="0"/>
              </a:rPr>
              <a:t>beachten.</a:t>
            </a: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r>
              <a:rPr lang="de-DE" altLang="de-DE" sz="2000" dirty="0">
                <a:latin typeface="Candara" panose="020E0502030303020204" pitchFamily="34" charset="0"/>
              </a:rPr>
              <a:t>Beispiel aus:</a:t>
            </a:r>
          </a:p>
          <a:p>
            <a:pPr marL="0" indent="0" defTabSz="914400" rtl="0" eaLnBrk="0" fontAlgn="base" hangingPunct="0">
              <a:spcBef>
                <a:spcPct val="0"/>
              </a:spcBef>
              <a:spcAft>
                <a:spcPct val="0"/>
              </a:spcAft>
              <a:buNone/>
            </a:pP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XQuery</a:t>
            </a:r>
            <a:r>
              <a:rPr kumimoji="0" lang="de-DE" altLang="de-DE" sz="20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syntax</a:t>
            </a:r>
            <a:r>
              <a:rPr kumimoji="0" lang="de-DE" altLang="de-DE" sz="20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tutorial</a:t>
            </a: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defTabSz="914400" rtl="0" eaLnBrk="0" fontAlgn="base" hangingPunct="0">
              <a:spcBef>
                <a:spcPct val="0"/>
              </a:spcBef>
              <a:spcAft>
                <a:spcPct val="0"/>
              </a:spcAft>
            </a:pPr>
            <a:r>
              <a:rPr lang="de-DE" altLang="de-DE" sz="2000" dirty="0">
                <a:latin typeface="Candara" panose="020E0502030303020204" pitchFamily="34" charset="0"/>
              </a:rPr>
              <a:t>Sie sehen, dass </a:t>
            </a:r>
            <a:r>
              <a:rPr lang="de-DE" altLang="de-DE" sz="2000" dirty="0" err="1">
                <a:latin typeface="Candara" panose="020E0502030303020204" pitchFamily="34" charset="0"/>
              </a:rPr>
              <a:t>XQuery</a:t>
            </a:r>
            <a:r>
              <a:rPr lang="de-DE" altLang="de-DE" sz="2000" dirty="0">
                <a:latin typeface="Candara" panose="020E0502030303020204" pitchFamily="34" charset="0"/>
              </a:rPr>
              <a:t> Ausdrücke verwendet, die der </a:t>
            </a:r>
            <a:r>
              <a:rPr lang="de-DE" altLang="de-DE" sz="2000" b="1" dirty="0">
                <a:latin typeface="Candara" panose="020E0502030303020204" pitchFamily="34" charset="0"/>
              </a:rPr>
              <a:t>englischen Sprache </a:t>
            </a:r>
            <a:r>
              <a:rPr lang="de-DE" altLang="de-DE" sz="2000" dirty="0">
                <a:latin typeface="Candara" panose="020E0502030303020204" pitchFamily="34" charset="0"/>
              </a:rPr>
              <a:t>sehr ähnlich sind, aber auch </a:t>
            </a:r>
            <a:r>
              <a:rPr lang="de-DE" altLang="de-DE" sz="2000" b="1" dirty="0">
                <a:latin typeface="Candara" panose="020E0502030303020204" pitchFamily="34" charset="0"/>
              </a:rPr>
              <a:t>Sonderzeichen </a:t>
            </a:r>
            <a:r>
              <a:rPr lang="de-DE" altLang="de-DE" sz="2000" dirty="0">
                <a:latin typeface="Candara" panose="020E0502030303020204" pitchFamily="34" charset="0"/>
              </a:rPr>
              <a:t>wie $ und @. Im obigen Beispiel ist $x eine Variable -- d.h. Platzhalter für verschiedene unten angegebene Werte, die nacheinander eingefügt bzw. geprüft werden.</a:t>
            </a:r>
          </a:p>
          <a:p>
            <a:pPr defTabSz="914400" rtl="0" eaLnBrk="0" fontAlgn="base" hangingPunct="0">
              <a:spcBef>
                <a:spcPct val="0"/>
              </a:spcBef>
              <a:spcAft>
                <a:spcPct val="0"/>
              </a:spcAft>
            </a:pPr>
            <a:r>
              <a:rPr lang="de-DE" altLang="de-DE" sz="2000" dirty="0">
                <a:latin typeface="Candara" panose="020E0502030303020204" pitchFamily="34" charset="0"/>
              </a:rPr>
              <a:t>@ teilt dem Computer mit, dass das, was folgt, ein </a:t>
            </a:r>
            <a:r>
              <a:rPr lang="de-DE" altLang="de-DE" sz="2000" b="1" dirty="0">
                <a:latin typeface="Candara" panose="020E0502030303020204" pitchFamily="34" charset="0"/>
              </a:rPr>
              <a:t>Attribut</a:t>
            </a:r>
            <a:r>
              <a:rPr lang="de-DE" altLang="de-DE" sz="2000" dirty="0">
                <a:latin typeface="Candara" panose="020E0502030303020204" pitchFamily="34" charset="0"/>
              </a:rPr>
              <a:t> mit dem Wert „</a:t>
            </a:r>
            <a:r>
              <a:rPr lang="de-DE" altLang="de-DE" sz="2000" dirty="0" err="1">
                <a:latin typeface="Candara" panose="020E0502030303020204" pitchFamily="34" charset="0"/>
              </a:rPr>
              <a:t>children</a:t>
            </a:r>
            <a:r>
              <a:rPr lang="de-DE" altLang="de-DE" sz="2000" dirty="0">
                <a:latin typeface="Candara" panose="020E0502030303020204" pitchFamily="34" charset="0"/>
              </a:rPr>
              <a:t>“ ist.</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 kann auch </a:t>
            </a:r>
            <a:r>
              <a:rPr lang="de-DE" altLang="de-DE" sz="2000" b="1" dirty="0">
                <a:latin typeface="Candara" panose="020E0502030303020204" pitchFamily="34" charset="0"/>
              </a:rPr>
              <a:t>allgemeine Vergleichssymbole </a:t>
            </a:r>
            <a:r>
              <a:rPr lang="de-DE" altLang="de-DE" sz="2000" dirty="0">
                <a:latin typeface="Candara" panose="020E0502030303020204" pitchFamily="34" charset="0"/>
              </a:rPr>
              <a:t>enthalten, ähnlich denen, die in der Mathematik verwendet werden: =, !=, &lt;, &lt;=, &gt;, &gt;=</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 unterscheidet zwischen Groß- und Kleinschreibung.</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-Elemente, Attribute und Variablen müssen gültige </a:t>
            </a:r>
            <a:r>
              <a:rPr lang="de-DE" altLang="de-DE" sz="2000" b="1" dirty="0">
                <a:latin typeface="Candara" panose="020E0502030303020204" pitchFamily="34" charset="0"/>
              </a:rPr>
              <a:t>XML-Namen</a:t>
            </a:r>
            <a:r>
              <a:rPr lang="de-DE" altLang="de-DE" sz="2000" dirty="0">
                <a:latin typeface="Candara" panose="020E0502030303020204" pitchFamily="34" charset="0"/>
              </a:rPr>
              <a:t> sein. </a:t>
            </a:r>
          </a:p>
          <a:p>
            <a:pPr defTabSz="914400" rtl="0" eaLnBrk="0" fontAlgn="base" hangingPunct="0">
              <a:spcBef>
                <a:spcPct val="0"/>
              </a:spcBef>
              <a:spcAft>
                <a:spcPct val="0"/>
              </a:spcAft>
            </a:pPr>
            <a:r>
              <a:rPr lang="de-DE" altLang="de-DE" sz="2000" dirty="0">
                <a:latin typeface="Candara" panose="020E0502030303020204" pitchFamily="34" charset="0"/>
              </a:rPr>
              <a:t>Ein </a:t>
            </a:r>
            <a:r>
              <a:rPr lang="de-DE" altLang="de-DE" sz="2000" b="1" dirty="0" err="1">
                <a:latin typeface="Candara" panose="020E0502030303020204" pitchFamily="34" charset="0"/>
              </a:rPr>
              <a:t>XQuery</a:t>
            </a:r>
            <a:r>
              <a:rPr lang="de-DE" altLang="de-DE" sz="2000" b="1" dirty="0">
                <a:latin typeface="Candara" panose="020E0502030303020204" pitchFamily="34" charset="0"/>
              </a:rPr>
              <a:t>-String-Wert </a:t>
            </a:r>
            <a:r>
              <a:rPr lang="de-DE" altLang="de-DE" sz="2000" dirty="0">
                <a:latin typeface="Candara" panose="020E0502030303020204" pitchFamily="34" charset="0"/>
              </a:rPr>
              <a:t>kann in einfachen oder doppelten Anführungszeichen stehen. </a:t>
            </a:r>
          </a:p>
          <a:p>
            <a:pPr defTabSz="914400" rtl="0" eaLnBrk="0" fontAlgn="base" hangingPunct="0">
              <a:spcBef>
                <a:spcPct val="0"/>
              </a:spcBef>
              <a:spcAft>
                <a:spcPct val="0"/>
              </a:spcAft>
            </a:pPr>
            <a:r>
              <a:rPr lang="de-DE" altLang="de-DE" sz="2000" dirty="0">
                <a:latin typeface="Candara" panose="020E0502030303020204" pitchFamily="34" charset="0"/>
              </a:rPr>
              <a:t>Eine </a:t>
            </a:r>
            <a:r>
              <a:rPr lang="de-DE" altLang="de-DE" sz="2000" b="1" dirty="0" err="1">
                <a:latin typeface="Candara" panose="020E0502030303020204" pitchFamily="34" charset="0"/>
              </a:rPr>
              <a:t>XQuery</a:t>
            </a:r>
            <a:r>
              <a:rPr lang="de-DE" altLang="de-DE" sz="2000" b="1" dirty="0">
                <a:latin typeface="Candara" panose="020E0502030303020204" pitchFamily="34" charset="0"/>
              </a:rPr>
              <a:t>-Variable</a:t>
            </a:r>
            <a:r>
              <a:rPr lang="de-DE" altLang="de-DE" sz="2000" dirty="0">
                <a:latin typeface="Candara" panose="020E0502030303020204" pitchFamily="34" charset="0"/>
              </a:rPr>
              <a:t> wird mit einem $ gefolgt von einem konkreten Namen definiert, z.B. $</a:t>
            </a:r>
            <a:r>
              <a:rPr lang="de-DE" altLang="de-DE" sz="2000" dirty="0" err="1">
                <a:latin typeface="Candara" panose="020E0502030303020204" pitchFamily="34" charset="0"/>
              </a:rPr>
              <a:t>bookstore</a:t>
            </a:r>
            <a:r>
              <a:rPr lang="de-DE" altLang="de-DE" sz="2000" dirty="0">
                <a:latin typeface="Candara" panose="020E0502030303020204" pitchFamily="34" charset="0"/>
              </a:rPr>
              <a:t>. </a:t>
            </a:r>
          </a:p>
          <a:p>
            <a:pPr defTabSz="914400" rtl="0" eaLnBrk="0" fontAlgn="base" hangingPunct="0">
              <a:spcBef>
                <a:spcPct val="0"/>
              </a:spcBef>
              <a:spcAft>
                <a:spcPct val="0"/>
              </a:spcAft>
            </a:pPr>
            <a:r>
              <a:rPr lang="de-DE" altLang="de-DE" sz="2000" b="1" dirty="0" err="1">
                <a:latin typeface="Candara" panose="020E0502030303020204" pitchFamily="34" charset="0"/>
              </a:rPr>
              <a:t>XQuery</a:t>
            </a:r>
            <a:r>
              <a:rPr lang="de-DE" altLang="de-DE" sz="2000" b="1" dirty="0">
                <a:latin typeface="Candara" panose="020E0502030303020204" pitchFamily="34" charset="0"/>
              </a:rPr>
              <a:t>-Kommentare</a:t>
            </a:r>
            <a:r>
              <a:rPr lang="de-DE" altLang="de-DE" sz="2000" dirty="0">
                <a:latin typeface="Candara" panose="020E0502030303020204" pitchFamily="34" charset="0"/>
              </a:rPr>
              <a:t> werden durch (: und :) abgegrenzt, z.B. (: </a:t>
            </a:r>
            <a:r>
              <a:rPr lang="de-DE" altLang="de-DE" sz="2000" dirty="0" err="1">
                <a:latin typeface="Candara" panose="020E0502030303020204" pitchFamily="34" charset="0"/>
              </a:rPr>
              <a:t>XQuery</a:t>
            </a:r>
            <a:r>
              <a:rPr lang="de-DE" altLang="de-DE" sz="2000" dirty="0">
                <a:latin typeface="Candara" panose="020E0502030303020204" pitchFamily="34" charset="0"/>
              </a:rPr>
              <a:t>-Kommentar :).</a:t>
            </a:r>
            <a:endParaRPr kumimoji="0" lang="de-DE" altLang="de-DE" sz="2000" b="0" i="0" u="none" strike="noStrike" cap="none" normalizeH="0" baseline="0" dirty="0">
              <a:ln>
                <a:noFill/>
              </a:ln>
              <a:solidFill>
                <a:schemeClr val="tx1"/>
              </a:solidFill>
              <a:effectLst/>
              <a:latin typeface="Candara" panose="020E0502030303020204" pitchFamily="34" charset="0"/>
            </a:endParaRPr>
          </a:p>
        </p:txBody>
      </p:sp>
      <p:sp>
        <p:nvSpPr>
          <p:cNvPr id="6" name="Rectangle 3">
            <a:extLst>
              <a:ext uri="{FF2B5EF4-FFF2-40B4-BE49-F238E27FC236}">
                <a16:creationId xmlns:a16="http://schemas.microsoft.com/office/drawing/2014/main" id="{32CEDE27-6A20-41C1-921E-ECDEC97E61E0}"/>
              </a:ext>
            </a:extLst>
          </p:cNvPr>
          <p:cNvSpPr>
            <a:spLocks noChangeArrowheads="1"/>
          </p:cNvSpPr>
          <p:nvPr/>
        </p:nvSpPr>
        <p:spPr bwMode="auto">
          <a:xfrm>
            <a:off x="3719736" y="1844824"/>
            <a:ext cx="4541251" cy="1200329"/>
          </a:xfrm>
          <a:prstGeom prst="rect">
            <a:avLst/>
          </a:prstGeom>
          <a:solidFill>
            <a:srgbClr val="893144"/>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for</a:t>
            </a:r>
            <a:r>
              <a:rPr kumimoji="0" lang="de-DE" altLang="de-DE" b="0" i="0" u="none" strike="noStrike" cap="none" normalizeH="0" baseline="0" dirty="0">
                <a:ln>
                  <a:noFill/>
                </a:ln>
                <a:solidFill>
                  <a:schemeClr val="bg1"/>
                </a:solidFill>
                <a:effectLst/>
                <a:highlight>
                  <a:srgbClr val="893144"/>
                </a:highlight>
                <a:latin typeface="Arial Unicode MS"/>
              </a:rPr>
              <a:t> $x in </a:t>
            </a:r>
            <a:r>
              <a:rPr kumimoji="0" lang="de-DE" altLang="de-DE" b="0" i="0" u="none" strike="noStrike" cap="none" normalizeH="0" baseline="0" dirty="0" err="1">
                <a:ln>
                  <a:noFill/>
                </a:ln>
                <a:solidFill>
                  <a:schemeClr val="bg1"/>
                </a:solidFill>
                <a:effectLst/>
                <a:highlight>
                  <a:srgbClr val="893144"/>
                </a:highlight>
                <a:latin typeface="Arial Unicode MS"/>
              </a:rPr>
              <a:t>doc</a:t>
            </a:r>
            <a:r>
              <a:rPr kumimoji="0" lang="de-DE" altLang="de-DE" b="0" i="0" u="none" strike="noStrike" cap="none" normalizeH="0" baseline="0" dirty="0">
                <a:ln>
                  <a:noFill/>
                </a:ln>
                <a:solidFill>
                  <a:schemeClr val="bg1"/>
                </a:solidFill>
                <a:effectLst/>
                <a:highlight>
                  <a:srgbClr val="893144"/>
                </a:highlight>
                <a:latin typeface="Arial Unicode MS"/>
              </a:rPr>
              <a:t>("books.xml")/</a:t>
            </a:r>
            <a:r>
              <a:rPr kumimoji="0" lang="de-DE" altLang="de-DE" b="0" i="0" u="none" strike="noStrike" cap="none" normalizeH="0" baseline="0" dirty="0" err="1">
                <a:ln>
                  <a:noFill/>
                </a:ln>
                <a:solidFill>
                  <a:schemeClr val="bg1"/>
                </a:solidFill>
                <a:effectLst/>
                <a:highlight>
                  <a:srgbClr val="893144"/>
                </a:highlight>
                <a:latin typeface="Arial Unicode MS"/>
              </a:rPr>
              <a:t>bookstore</a:t>
            </a:r>
            <a:r>
              <a:rPr kumimoji="0" lang="de-DE" altLang="de-DE" b="0" i="0" u="none" strike="noStrike" cap="none" normalizeH="0" baseline="0" dirty="0">
                <a:ln>
                  <a:noFill/>
                </a:ln>
                <a:solidFill>
                  <a:schemeClr val="bg1"/>
                </a:solidFill>
                <a:effectLst/>
                <a:highlight>
                  <a:srgbClr val="893144"/>
                </a:highlight>
                <a:latin typeface="Arial Unicode MS"/>
              </a:rPr>
              <a:t>/</a:t>
            </a:r>
            <a:r>
              <a:rPr kumimoji="0" lang="de-DE" altLang="de-DE" b="0" i="0" u="none" strike="noStrike" cap="none" normalizeH="0" baseline="0" dirty="0" err="1">
                <a:ln>
                  <a:noFill/>
                </a:ln>
                <a:solidFill>
                  <a:schemeClr val="bg1"/>
                </a:solidFill>
                <a:effectLst/>
                <a:highlight>
                  <a:srgbClr val="893144"/>
                </a:highlight>
                <a:latin typeface="Arial Unicode MS"/>
              </a:rPr>
              <a:t>book</a:t>
            </a:r>
            <a:r>
              <a:rPr kumimoji="0" lang="de-DE" altLang="de-DE" b="0" i="0" u="none" strike="noStrike" cap="none" normalizeH="0" baseline="0" dirty="0">
                <a:ln>
                  <a:noFill/>
                </a:ln>
                <a:solidFill>
                  <a:schemeClr val="bg1"/>
                </a:solidFill>
                <a:effectLst/>
                <a:highlight>
                  <a:srgbClr val="893144"/>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return</a:t>
            </a:r>
            <a:r>
              <a:rPr kumimoji="0" lang="de-DE" altLang="de-DE" b="0" i="0" u="none" strike="noStrike" cap="none" normalizeH="0" baseline="0" dirty="0">
                <a:ln>
                  <a:noFill/>
                </a:ln>
                <a:solidFill>
                  <a:schemeClr val="bg1"/>
                </a:solidFill>
                <a:effectLst/>
                <a:highlight>
                  <a:srgbClr val="893144"/>
                </a:highlight>
                <a:latin typeface="Arial Unicode MS"/>
              </a:rPr>
              <a:t> </a:t>
            </a:r>
            <a:r>
              <a:rPr kumimoji="0" lang="de-DE" altLang="de-DE" b="0" i="0" u="none" strike="noStrike" cap="none" normalizeH="0" baseline="0" dirty="0" err="1">
                <a:ln>
                  <a:noFill/>
                </a:ln>
                <a:solidFill>
                  <a:schemeClr val="bg1"/>
                </a:solidFill>
                <a:effectLst/>
                <a:highlight>
                  <a:srgbClr val="893144"/>
                </a:highlight>
                <a:latin typeface="Arial Unicode MS"/>
              </a:rPr>
              <a:t>if</a:t>
            </a:r>
            <a:r>
              <a:rPr kumimoji="0" lang="de-DE" altLang="de-DE" b="0" i="0" u="none" strike="noStrike" cap="none" normalizeH="0" baseline="0" dirty="0">
                <a:ln>
                  <a:noFill/>
                </a:ln>
                <a:solidFill>
                  <a:schemeClr val="bg1"/>
                </a:solidFill>
                <a:effectLst/>
                <a:highlight>
                  <a:srgbClr val="893144"/>
                </a:highlight>
                <a:latin typeface="Arial Unicode MS"/>
              </a:rPr>
              <a:t> ($x/@category="children")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then</a:t>
            </a:r>
            <a:r>
              <a:rPr kumimoji="0" lang="de-DE" altLang="de-DE" b="0" i="0" u="none" strike="noStrike" cap="none" normalizeH="0" baseline="0" dirty="0">
                <a:ln>
                  <a:noFill/>
                </a:ln>
                <a:solidFill>
                  <a:schemeClr val="bg1"/>
                </a:solidFill>
                <a:effectLst/>
                <a:highlight>
                  <a:srgbClr val="893144"/>
                </a:highlight>
                <a:latin typeface="Arial Unicode MS"/>
              </a:rPr>
              <a:t> &lt;</a:t>
            </a:r>
            <a:r>
              <a:rPr kumimoji="0" lang="de-DE" altLang="de-DE" b="0" i="0" u="none" strike="noStrike" cap="none" normalizeH="0" baseline="0" dirty="0" err="1">
                <a:ln>
                  <a:noFill/>
                </a:ln>
                <a:solidFill>
                  <a:schemeClr val="bg1"/>
                </a:solidFill>
                <a:effectLst/>
                <a:highlight>
                  <a:srgbClr val="893144"/>
                </a:highlight>
                <a:latin typeface="Arial Unicode MS"/>
              </a:rPr>
              <a:t>child</a:t>
            </a:r>
            <a:r>
              <a:rPr kumimoji="0" lang="de-DE" altLang="de-DE" b="0" i="0" u="none" strike="noStrike" cap="none" normalizeH="0" baseline="0" dirty="0">
                <a:ln>
                  <a:noFill/>
                </a:ln>
                <a:solidFill>
                  <a:schemeClr val="bg1"/>
                </a:solidFill>
                <a:effectLst/>
                <a:highlight>
                  <a:srgbClr val="893144"/>
                </a:highlight>
                <a:latin typeface="Arial Unicode MS"/>
              </a:rPr>
              <a:t>&gt;{</a:t>
            </a:r>
            <a:r>
              <a:rPr kumimoji="0" lang="de-DE" altLang="de-DE" b="0" i="0" u="none" strike="noStrike" cap="none" normalizeH="0" baseline="0" dirty="0" err="1">
                <a:ln>
                  <a:noFill/>
                </a:ln>
                <a:solidFill>
                  <a:schemeClr val="bg1"/>
                </a:solidFill>
                <a:effectLst/>
                <a:highlight>
                  <a:srgbClr val="893144"/>
                </a:highlight>
                <a:latin typeface="Arial Unicode MS"/>
              </a:rPr>
              <a:t>data</a:t>
            </a:r>
            <a:r>
              <a:rPr kumimoji="0" lang="de-DE" altLang="de-DE" b="0" i="0" u="none" strike="noStrike" cap="none" normalizeH="0" baseline="0" dirty="0">
                <a:ln>
                  <a:noFill/>
                </a:ln>
                <a:solidFill>
                  <a:schemeClr val="bg1"/>
                </a:solidFill>
                <a:effectLst/>
                <a:highlight>
                  <a:srgbClr val="893144"/>
                </a:highlight>
                <a:latin typeface="Arial Unicode MS"/>
              </a:rPr>
              <a:t>($x/title)}&lt;/</a:t>
            </a:r>
            <a:r>
              <a:rPr kumimoji="0" lang="de-DE" altLang="de-DE" b="0" i="0" u="none" strike="noStrike" cap="none" normalizeH="0" baseline="0" dirty="0" err="1">
                <a:ln>
                  <a:noFill/>
                </a:ln>
                <a:solidFill>
                  <a:schemeClr val="bg1"/>
                </a:solidFill>
                <a:effectLst/>
                <a:highlight>
                  <a:srgbClr val="893144"/>
                </a:highlight>
                <a:latin typeface="Arial Unicode MS"/>
              </a:rPr>
              <a:t>child</a:t>
            </a:r>
            <a:r>
              <a:rPr kumimoji="0" lang="de-DE" altLang="de-DE" b="0" i="0" u="none" strike="noStrike" cap="none" normalizeH="0" baseline="0" dirty="0">
                <a:ln>
                  <a:noFill/>
                </a:ln>
                <a:solidFill>
                  <a:schemeClr val="bg1"/>
                </a:solidFill>
                <a:effectLst/>
                <a:highlight>
                  <a:srgbClr val="893144"/>
                </a:highlight>
                <a:latin typeface="Arial Unicode MS"/>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else</a:t>
            </a:r>
            <a:r>
              <a:rPr kumimoji="0" lang="de-DE" altLang="de-DE" b="0" i="0" u="none" strike="noStrike" cap="none" normalizeH="0" baseline="0" dirty="0">
                <a:ln>
                  <a:noFill/>
                </a:ln>
                <a:solidFill>
                  <a:schemeClr val="bg1"/>
                </a:solidFill>
                <a:effectLst/>
                <a:highlight>
                  <a:srgbClr val="893144"/>
                </a:highlight>
                <a:latin typeface="Arial Unicode MS"/>
              </a:rPr>
              <a:t> &lt;adult&gt;{</a:t>
            </a:r>
            <a:r>
              <a:rPr kumimoji="0" lang="de-DE" altLang="de-DE" b="0" i="0" u="none" strike="noStrike" cap="none" normalizeH="0" baseline="0" dirty="0" err="1">
                <a:ln>
                  <a:noFill/>
                </a:ln>
                <a:solidFill>
                  <a:schemeClr val="bg1"/>
                </a:solidFill>
                <a:effectLst/>
                <a:highlight>
                  <a:srgbClr val="893144"/>
                </a:highlight>
                <a:latin typeface="Arial Unicode MS"/>
              </a:rPr>
              <a:t>data</a:t>
            </a:r>
            <a:r>
              <a:rPr kumimoji="0" lang="de-DE" altLang="de-DE" b="0" i="0" u="none" strike="noStrike" cap="none" normalizeH="0" baseline="0" dirty="0">
                <a:ln>
                  <a:noFill/>
                </a:ln>
                <a:solidFill>
                  <a:schemeClr val="bg1"/>
                </a:solidFill>
                <a:effectLst/>
                <a:highlight>
                  <a:srgbClr val="893144"/>
                </a:highlight>
                <a:latin typeface="Arial Unicode MS"/>
              </a:rPr>
              <a:t>($x/title)}&lt;/adult&gt; </a:t>
            </a:r>
            <a:endParaRPr kumimoji="0" lang="de-DE" altLang="de-DE" b="0" i="0" u="none" strike="noStrike" cap="none" normalizeH="0" baseline="0" dirty="0">
              <a:ln>
                <a:noFill/>
              </a:ln>
              <a:solidFill>
                <a:schemeClr val="bg1"/>
              </a:solidFill>
              <a:effectLst/>
              <a:highlight>
                <a:srgbClr val="893144"/>
              </a:highlight>
              <a:latin typeface="Arial" panose="020B0604020202020204" pitchFamily="34" charset="0"/>
            </a:endParaRPr>
          </a:p>
        </p:txBody>
      </p:sp>
    </p:spTree>
    <p:extLst>
      <p:ext uri="{BB962C8B-B14F-4D97-AF65-F5344CB8AC3E}">
        <p14:creationId xmlns:p14="http://schemas.microsoft.com/office/powerpoint/2010/main" val="18175788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5F040A20-5108-41F6-88AE-0C2CD29E8071}"/>
              </a:ext>
            </a:extLst>
          </p:cNvPr>
          <p:cNvPicPr>
            <a:picLocks noGrp="1" noChangeAspect="1"/>
          </p:cNvPicPr>
          <p:nvPr>
            <p:ph idx="1"/>
          </p:nvPr>
        </p:nvPicPr>
        <p:blipFill rotWithShape="1">
          <a:blip r:embed="rId2"/>
          <a:srcRect l="18777" t="28109" r="56518" b="54259"/>
          <a:stretch/>
        </p:blipFill>
        <p:spPr>
          <a:xfrm>
            <a:off x="123053" y="1169232"/>
            <a:ext cx="5987908" cy="2403784"/>
          </a:xfrm>
          <a:prstGeom prst="rect">
            <a:avLst/>
          </a:prstGeom>
        </p:spPr>
      </p:pic>
      <p:sp>
        <p:nvSpPr>
          <p:cNvPr id="3" name="Titel 2">
            <a:extLst>
              <a:ext uri="{FF2B5EF4-FFF2-40B4-BE49-F238E27FC236}">
                <a16:creationId xmlns:a16="http://schemas.microsoft.com/office/drawing/2014/main" id="{F570F8F4-9020-42F2-816F-58BBADCC92BC}"/>
              </a:ext>
            </a:extLst>
          </p:cNvPr>
          <p:cNvSpPr>
            <a:spLocks noGrp="1"/>
          </p:cNvSpPr>
          <p:nvPr>
            <p:ph type="title"/>
          </p:nvPr>
        </p:nvSpPr>
        <p:spPr>
          <a:xfrm>
            <a:off x="-15689" y="188640"/>
            <a:ext cx="8145137" cy="612775"/>
          </a:xfrm>
        </p:spPr>
        <p:txBody>
          <a:bodyPr/>
          <a:lstStyle/>
          <a:p>
            <a:pPr algn="l"/>
            <a:r>
              <a:rPr lang="de-DE" dirty="0"/>
              <a:t>FLWOR </a:t>
            </a:r>
            <a:r>
              <a:rPr lang="de-DE" dirty="0" err="1"/>
              <a:t>Expressions</a:t>
            </a:r>
            <a:endParaRPr lang="de-DE" dirty="0"/>
          </a:p>
        </p:txBody>
      </p:sp>
      <p:pic>
        <p:nvPicPr>
          <p:cNvPr id="5" name="Inhaltsplatzhalter 3">
            <a:extLst>
              <a:ext uri="{FF2B5EF4-FFF2-40B4-BE49-F238E27FC236}">
                <a16:creationId xmlns:a16="http://schemas.microsoft.com/office/drawing/2014/main" id="{CBF406E4-F489-4758-96CC-6A1759B7ABE7}"/>
              </a:ext>
            </a:extLst>
          </p:cNvPr>
          <p:cNvPicPr>
            <a:picLocks noChangeAspect="1"/>
          </p:cNvPicPr>
          <p:nvPr/>
        </p:nvPicPr>
        <p:blipFill rotWithShape="1">
          <a:blip r:embed="rId2"/>
          <a:srcRect l="18777" t="45856" r="57644" b="12158"/>
          <a:stretch/>
        </p:blipFill>
        <p:spPr bwMode="auto">
          <a:xfrm>
            <a:off x="6240016" y="1169232"/>
            <a:ext cx="5491425" cy="5500128"/>
          </a:xfrm>
          <a:prstGeom prst="rect">
            <a:avLst/>
          </a:prstGeom>
          <a:noFill/>
          <a:ln>
            <a:noFill/>
          </a:ln>
        </p:spPr>
      </p:pic>
      <p:sp>
        <p:nvSpPr>
          <p:cNvPr id="7" name="Textfeld 6">
            <a:extLst>
              <a:ext uri="{FF2B5EF4-FFF2-40B4-BE49-F238E27FC236}">
                <a16:creationId xmlns:a16="http://schemas.microsoft.com/office/drawing/2014/main" id="{E0792BB9-D512-4F08-B77C-10741C47656C}"/>
              </a:ext>
            </a:extLst>
          </p:cNvPr>
          <p:cNvSpPr txBox="1"/>
          <p:nvPr/>
        </p:nvSpPr>
        <p:spPr>
          <a:xfrm>
            <a:off x="0" y="3940833"/>
            <a:ext cx="5987908" cy="2308324"/>
          </a:xfrm>
          <a:prstGeom prst="rect">
            <a:avLst/>
          </a:prstGeom>
          <a:solidFill>
            <a:srgbClr val="893144"/>
          </a:solidFill>
        </p:spPr>
        <p:txBody>
          <a:bodyPr wrap="square" rtlCol="0">
            <a:spAutoFit/>
          </a:bodyPr>
          <a:lstStyle/>
          <a:p>
            <a:r>
              <a:rPr lang="de-DE" b="1" dirty="0">
                <a:solidFill>
                  <a:schemeClr val="bg1"/>
                </a:solidFill>
              </a:rPr>
              <a:t>Entnommen aus: </a:t>
            </a:r>
          </a:p>
          <a:p>
            <a:endParaRPr lang="de-DE" b="1" dirty="0">
              <a:solidFill>
                <a:schemeClr val="bg1"/>
              </a:solidFill>
            </a:endParaRPr>
          </a:p>
          <a:p>
            <a:r>
              <a:rPr lang="de-DE" b="1" dirty="0">
                <a:solidFill>
                  <a:schemeClr val="bg1"/>
                </a:solidFill>
              </a:rPr>
              <a:t>„XML Kurzreferenz für Fortgeschrittene II“:</a:t>
            </a:r>
          </a:p>
          <a:p>
            <a:endParaRPr lang="de-DE" b="1" dirty="0">
              <a:solidFill>
                <a:schemeClr val="bg1"/>
              </a:solidFill>
            </a:endParaRPr>
          </a:p>
          <a:p>
            <a:r>
              <a:rPr lang="de-DE" dirty="0">
                <a:solidFill>
                  <a:schemeClr val="bg1"/>
                </a:solidFill>
              </a:rPr>
              <a:t>https://gitlab.rlp.net/teaching-dhlab/dmgk-modul-5b-xml/-/blob/master/Technology%20handbooks/XML-Flyer-Fortgeschrittene-II.pdf</a:t>
            </a:r>
          </a:p>
          <a:p>
            <a:endParaRPr lang="de-DE" dirty="0"/>
          </a:p>
        </p:txBody>
      </p:sp>
    </p:spTree>
    <p:extLst>
      <p:ext uri="{BB962C8B-B14F-4D97-AF65-F5344CB8AC3E}">
        <p14:creationId xmlns:p14="http://schemas.microsoft.com/office/powerpoint/2010/main" val="16864654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D3FAB0D-C925-4E87-BF12-AC3E5B774649}"/>
              </a:ext>
            </a:extLst>
          </p:cNvPr>
          <p:cNvSpPr>
            <a:spLocks noGrp="1"/>
          </p:cNvSpPr>
          <p:nvPr>
            <p:ph type="title"/>
          </p:nvPr>
        </p:nvSpPr>
        <p:spPr>
          <a:xfrm>
            <a:off x="0" y="116632"/>
            <a:ext cx="9552384" cy="612775"/>
          </a:xfrm>
        </p:spPr>
        <p:txBody>
          <a:bodyPr/>
          <a:lstStyle/>
          <a:p>
            <a:pPr algn="l"/>
            <a:r>
              <a:rPr lang="de-DE" dirty="0"/>
              <a:t>Einfaches </a:t>
            </a:r>
            <a:r>
              <a:rPr lang="de-DE" dirty="0" err="1"/>
              <a:t>XQuery</a:t>
            </a:r>
            <a:r>
              <a:rPr lang="de-DE" dirty="0"/>
              <a:t> Beispiel: „Filme“</a:t>
            </a:r>
          </a:p>
        </p:txBody>
      </p:sp>
      <p:pic>
        <p:nvPicPr>
          <p:cNvPr id="5" name="Grafik 4">
            <a:extLst>
              <a:ext uri="{FF2B5EF4-FFF2-40B4-BE49-F238E27FC236}">
                <a16:creationId xmlns:a16="http://schemas.microsoft.com/office/drawing/2014/main" id="{FD925A47-FCBC-4BE3-ACB7-8E50696C09E2}"/>
              </a:ext>
            </a:extLst>
          </p:cNvPr>
          <p:cNvPicPr>
            <a:picLocks noChangeAspect="1"/>
          </p:cNvPicPr>
          <p:nvPr/>
        </p:nvPicPr>
        <p:blipFill rotWithShape="1">
          <a:blip r:embed="rId2">
            <a:extLst>
              <a:ext uri="{28A0092B-C50C-407E-A947-70E740481C1C}">
                <a14:useLocalDpi xmlns:a14="http://schemas.microsoft.com/office/drawing/2010/main" val="0"/>
              </a:ext>
            </a:extLst>
          </a:blip>
          <a:srcRect l="33463" t="10636" r="28147" b="65215"/>
          <a:stretch/>
        </p:blipFill>
        <p:spPr>
          <a:xfrm>
            <a:off x="0" y="1263908"/>
            <a:ext cx="6715528" cy="2376264"/>
          </a:xfrm>
          <a:prstGeom prst="rect">
            <a:avLst/>
          </a:prstGeom>
        </p:spPr>
      </p:pic>
      <p:pic>
        <p:nvPicPr>
          <p:cNvPr id="7" name="Grafik 6">
            <a:extLst>
              <a:ext uri="{FF2B5EF4-FFF2-40B4-BE49-F238E27FC236}">
                <a16:creationId xmlns:a16="http://schemas.microsoft.com/office/drawing/2014/main" id="{87141EDA-AF80-412A-AA01-063539BEBCD2}"/>
              </a:ext>
            </a:extLst>
          </p:cNvPr>
          <p:cNvPicPr>
            <a:picLocks noChangeAspect="1"/>
          </p:cNvPicPr>
          <p:nvPr/>
        </p:nvPicPr>
        <p:blipFill rotWithShape="1">
          <a:blip r:embed="rId2">
            <a:extLst>
              <a:ext uri="{28A0092B-C50C-407E-A947-70E740481C1C}">
                <a14:useLocalDpi xmlns:a14="http://schemas.microsoft.com/office/drawing/2010/main" val="0"/>
              </a:ext>
            </a:extLst>
          </a:blip>
          <a:srcRect l="33463" t="33735" r="42090" b="10101"/>
          <a:stretch/>
        </p:blipFill>
        <p:spPr>
          <a:xfrm>
            <a:off x="7320136" y="1130303"/>
            <a:ext cx="4176464" cy="5397110"/>
          </a:xfrm>
          <a:prstGeom prst="rect">
            <a:avLst/>
          </a:prstGeom>
        </p:spPr>
      </p:pic>
      <p:sp>
        <p:nvSpPr>
          <p:cNvPr id="8" name="Pfeil: nach rechts 7">
            <a:extLst>
              <a:ext uri="{FF2B5EF4-FFF2-40B4-BE49-F238E27FC236}">
                <a16:creationId xmlns:a16="http://schemas.microsoft.com/office/drawing/2014/main" id="{7EE4BA2E-F616-47CF-B67C-FF17E103AA15}"/>
              </a:ext>
            </a:extLst>
          </p:cNvPr>
          <p:cNvSpPr/>
          <p:nvPr/>
        </p:nvSpPr>
        <p:spPr bwMode="auto">
          <a:xfrm>
            <a:off x="6096000" y="2564904"/>
            <a:ext cx="1584176" cy="1152128"/>
          </a:xfrm>
          <a:prstGeom prst="rightArrow">
            <a:avLst/>
          </a:prstGeom>
          <a:gradFill>
            <a:gsLst>
              <a:gs pos="100000">
                <a:srgbClr val="99003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A44ECB80-E2FD-4F00-98DE-2A598E548A8A}"/>
              </a:ext>
            </a:extLst>
          </p:cNvPr>
          <p:cNvSpPr txBox="1"/>
          <p:nvPr/>
        </p:nvSpPr>
        <p:spPr>
          <a:xfrm>
            <a:off x="168429" y="4398367"/>
            <a:ext cx="6378669" cy="2308324"/>
          </a:xfrm>
          <a:prstGeom prst="rect">
            <a:avLst/>
          </a:prstGeom>
          <a:solidFill>
            <a:srgbClr val="893144"/>
          </a:solidFill>
        </p:spPr>
        <p:txBody>
          <a:bodyPr wrap="none" rtlCol="0">
            <a:spAutoFit/>
          </a:bodyPr>
          <a:lstStyle/>
          <a:p>
            <a:r>
              <a:rPr lang="de-DE" b="1" dirty="0">
                <a:solidFill>
                  <a:schemeClr val="bg1"/>
                </a:solidFill>
              </a:rPr>
              <a:t>Beispiel entnommen aus:</a:t>
            </a:r>
          </a:p>
          <a:p>
            <a:endParaRPr lang="de-DE" b="1" dirty="0">
              <a:solidFill>
                <a:schemeClr val="bg1"/>
              </a:solidFill>
            </a:endParaRPr>
          </a:p>
          <a:p>
            <a:r>
              <a:rPr lang="de-DE" b="1" dirty="0" err="1">
                <a:solidFill>
                  <a:schemeClr val="bg1"/>
                </a:solidFill>
              </a:rPr>
              <a:t>Querying</a:t>
            </a:r>
            <a:r>
              <a:rPr lang="de-DE" b="1" dirty="0">
                <a:solidFill>
                  <a:schemeClr val="bg1"/>
                </a:solidFill>
              </a:rPr>
              <a:t> XML: </a:t>
            </a:r>
            <a:r>
              <a:rPr lang="de-DE" b="1" dirty="0" err="1">
                <a:solidFill>
                  <a:schemeClr val="bg1"/>
                </a:solidFill>
              </a:rPr>
              <a:t>XQuery</a:t>
            </a:r>
            <a:r>
              <a:rPr lang="de-DE" b="1" dirty="0">
                <a:solidFill>
                  <a:schemeClr val="bg1"/>
                </a:solidFill>
              </a:rPr>
              <a:t>, </a:t>
            </a:r>
            <a:r>
              <a:rPr lang="de-DE" b="1" dirty="0" err="1">
                <a:solidFill>
                  <a:schemeClr val="bg1"/>
                </a:solidFill>
              </a:rPr>
              <a:t>XPath</a:t>
            </a:r>
            <a:r>
              <a:rPr lang="de-DE" b="1" dirty="0">
                <a:solidFill>
                  <a:schemeClr val="bg1"/>
                </a:solidFill>
              </a:rPr>
              <a:t>, and SQL/XML in </a:t>
            </a:r>
            <a:r>
              <a:rPr lang="de-DE" b="1" dirty="0" err="1">
                <a:solidFill>
                  <a:schemeClr val="bg1"/>
                </a:solidFill>
              </a:rPr>
              <a:t>Context</a:t>
            </a:r>
            <a:r>
              <a:rPr lang="de-DE" b="1" dirty="0">
                <a:solidFill>
                  <a:schemeClr val="bg1"/>
                </a:solidFill>
              </a:rPr>
              <a:t> </a:t>
            </a:r>
          </a:p>
          <a:p>
            <a:r>
              <a:rPr lang="de-DE" dirty="0" err="1">
                <a:solidFill>
                  <a:schemeClr val="bg1"/>
                </a:solidFill>
                <a:hlinkClick r:id="rId3" tooltip="Melton, Jim.">
                  <a:extLst>
                    <a:ext uri="{A12FA001-AC4F-418D-AE19-62706E023703}">
                      <ahyp:hlinkClr xmlns:ahyp="http://schemas.microsoft.com/office/drawing/2018/hyperlinkcolor" val="tx"/>
                    </a:ext>
                  </a:extLst>
                </a:hlinkClick>
              </a:rPr>
              <a:t>Melton</a:t>
            </a:r>
            <a:r>
              <a:rPr lang="de-DE" dirty="0">
                <a:solidFill>
                  <a:schemeClr val="bg1"/>
                </a:solidFill>
                <a:hlinkClick r:id="rId3" tooltip="Melton, Jim.">
                  <a:extLst>
                    <a:ext uri="{A12FA001-AC4F-418D-AE19-62706E023703}">
                      <ahyp:hlinkClr xmlns:ahyp="http://schemas.microsoft.com/office/drawing/2018/hyperlinkcolor" val="tx"/>
                    </a:ext>
                  </a:extLst>
                </a:hlinkClick>
              </a:rPr>
              <a:t>, Jim.</a:t>
            </a:r>
            <a:r>
              <a:rPr lang="de-DE" dirty="0">
                <a:solidFill>
                  <a:schemeClr val="bg1"/>
                </a:solidFill>
              </a:rPr>
              <a:t> ; </a:t>
            </a:r>
            <a:r>
              <a:rPr lang="de-DE" dirty="0" err="1">
                <a:solidFill>
                  <a:schemeClr val="bg1"/>
                </a:solidFill>
                <a:hlinkClick r:id="rId4" tooltip="Buxton, Stephen.">
                  <a:extLst>
                    <a:ext uri="{A12FA001-AC4F-418D-AE19-62706E023703}">
                      <ahyp:hlinkClr xmlns:ahyp="http://schemas.microsoft.com/office/drawing/2018/hyperlinkcolor" val="tx"/>
                    </a:ext>
                  </a:extLst>
                </a:hlinkClick>
              </a:rPr>
              <a:t>Buxton</a:t>
            </a:r>
            <a:r>
              <a:rPr lang="de-DE" dirty="0">
                <a:solidFill>
                  <a:schemeClr val="bg1"/>
                </a:solidFill>
                <a:hlinkClick r:id="rId4" tooltip="Buxton, Stephen.">
                  <a:extLst>
                    <a:ext uri="{A12FA001-AC4F-418D-AE19-62706E023703}">
                      <ahyp:hlinkClr xmlns:ahyp="http://schemas.microsoft.com/office/drawing/2018/hyperlinkcolor" val="tx"/>
                    </a:ext>
                  </a:extLst>
                </a:hlinkClick>
              </a:rPr>
              <a:t>, Stephen.</a:t>
            </a:r>
            <a:r>
              <a:rPr lang="de-DE" dirty="0">
                <a:solidFill>
                  <a:schemeClr val="bg1"/>
                </a:solidFill>
              </a:rPr>
              <a:t> </a:t>
            </a:r>
          </a:p>
          <a:p>
            <a:r>
              <a:rPr lang="de-DE" dirty="0">
                <a:solidFill>
                  <a:schemeClr val="bg1"/>
                </a:solidFill>
              </a:rPr>
              <a:t>San Francisco : Elsevier Science &amp; Technology, 2006.</a:t>
            </a:r>
          </a:p>
          <a:p>
            <a:endParaRPr lang="de-DE" dirty="0">
              <a:solidFill>
                <a:schemeClr val="bg1"/>
              </a:solidFill>
            </a:endParaRPr>
          </a:p>
          <a:p>
            <a:r>
              <a:rPr lang="de-DE" dirty="0">
                <a:solidFill>
                  <a:schemeClr val="bg1"/>
                </a:solidFill>
              </a:rPr>
              <a:t>Das Buch ist u.a. als E Book erhältlich.</a:t>
            </a:r>
          </a:p>
          <a:p>
            <a:endParaRPr lang="de-DE" dirty="0"/>
          </a:p>
        </p:txBody>
      </p:sp>
    </p:spTree>
    <p:extLst>
      <p:ext uri="{BB962C8B-B14F-4D97-AF65-F5344CB8AC3E}">
        <p14:creationId xmlns:p14="http://schemas.microsoft.com/office/powerpoint/2010/main" val="281675831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F7A66C-9697-4E49-84D6-D8C25AF81007}"/>
              </a:ext>
            </a:extLst>
          </p:cNvPr>
          <p:cNvSpPr>
            <a:spLocks noGrp="1"/>
          </p:cNvSpPr>
          <p:nvPr>
            <p:ph type="title"/>
          </p:nvPr>
        </p:nvSpPr>
        <p:spPr>
          <a:xfrm>
            <a:off x="0" y="116632"/>
            <a:ext cx="8145137" cy="612775"/>
          </a:xfrm>
        </p:spPr>
        <p:txBody>
          <a:bodyPr/>
          <a:lstStyle/>
          <a:p>
            <a:r>
              <a:rPr lang="de-DE" dirty="0"/>
              <a:t>Herausforderung: </a:t>
            </a:r>
            <a:r>
              <a:rPr lang="de-DE" dirty="0" err="1"/>
              <a:t>Xquery</a:t>
            </a:r>
            <a:r>
              <a:rPr lang="de-DE" dirty="0"/>
              <a:t> &amp; TEI</a:t>
            </a:r>
          </a:p>
        </p:txBody>
      </p:sp>
      <p:sp>
        <p:nvSpPr>
          <p:cNvPr id="4" name="Rectangle 1">
            <a:extLst>
              <a:ext uri="{FF2B5EF4-FFF2-40B4-BE49-F238E27FC236}">
                <a16:creationId xmlns:a16="http://schemas.microsoft.com/office/drawing/2014/main" id="{1825D6AD-8682-4E6E-AF23-2864D643ACC9}"/>
              </a:ext>
            </a:extLst>
          </p:cNvPr>
          <p:cNvSpPr>
            <a:spLocks noChangeArrowheads="1"/>
          </p:cNvSpPr>
          <p:nvPr/>
        </p:nvSpPr>
        <p:spPr bwMode="auto">
          <a:xfrm>
            <a:off x="3883207" y="1987208"/>
            <a:ext cx="803771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a:ln>
                  <a:noFill/>
                </a:ln>
                <a:solidFill>
                  <a:schemeClr val="tx1"/>
                </a:solidFill>
                <a:effectLst/>
                <a:latin typeface="Candara" panose="020E0502030303020204" pitchFamily="34" charset="0"/>
              </a:rPr>
              <a:t>xquery</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version</a:t>
            </a:r>
            <a:r>
              <a:rPr kumimoji="0" lang="de-DE" altLang="de-DE" sz="2000" b="0" i="0" u="none" strike="noStrike" cap="none" normalizeH="0" baseline="0" dirty="0">
                <a:ln>
                  <a:noFill/>
                </a:ln>
                <a:solidFill>
                  <a:schemeClr val="tx1"/>
                </a:solidFill>
                <a:effectLst/>
                <a:latin typeface="Candara" panose="020E0502030303020204" pitchFamily="34" charset="0"/>
              </a:rPr>
              <a:t> "3.1";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2000" b="0" i="0" u="none" strike="noStrike" cap="none" normalizeH="0" baseline="0" dirty="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a:ln>
                  <a:noFill/>
                </a:ln>
                <a:solidFill>
                  <a:schemeClr val="tx1"/>
                </a:solidFill>
                <a:effectLst/>
                <a:latin typeface="Candara" panose="020E0502030303020204" pitchFamily="34" charset="0"/>
              </a:rPr>
              <a:t>declare</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namespace</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tei</a:t>
            </a:r>
            <a:r>
              <a:rPr kumimoji="0" lang="de-DE" altLang="de-DE" sz="2000" b="0" i="0" u="none" strike="noStrike" cap="none" normalizeH="0" baseline="0" dirty="0">
                <a:ln>
                  <a:noFill/>
                </a:ln>
                <a:solidFill>
                  <a:schemeClr val="tx1"/>
                </a:solidFill>
                <a:effectLst/>
                <a:latin typeface="Candara" panose="020E0502030303020204" pitchFamily="34" charset="0"/>
              </a:rPr>
              <a:t> = "http://www.tei-c.org/ns/1.0";</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2000"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1" i="0" u="none" strike="noStrike" cap="none" normalizeH="0" baseline="0" dirty="0" err="1">
                <a:ln>
                  <a:noFill/>
                </a:ln>
                <a:solidFill>
                  <a:schemeClr val="tx1"/>
                </a:solidFill>
                <a:effectLst/>
                <a:latin typeface="Candara" panose="020E0502030303020204" pitchFamily="34" charset="0"/>
              </a:rPr>
              <a:t>for</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change</a:t>
            </a:r>
            <a:r>
              <a:rPr kumimoji="0" lang="de-DE" altLang="de-DE" sz="2000" b="0" i="0" u="none" strike="noStrike" cap="none" normalizeH="0" baseline="0" dirty="0">
                <a:ln>
                  <a:noFill/>
                </a:ln>
                <a:solidFill>
                  <a:schemeClr val="tx1"/>
                </a:solidFill>
                <a:effectLst/>
                <a:latin typeface="Candara" panose="020E0502030303020204" pitchFamily="34" charset="0"/>
              </a:rPr>
              <a:t> in </a:t>
            </a:r>
            <a:r>
              <a:rPr kumimoji="0" lang="de-DE" altLang="de-DE" sz="2000" b="1" i="0" u="none" strike="noStrike" cap="none" normalizeH="0" baseline="0" dirty="0" err="1">
                <a:ln>
                  <a:noFill/>
                </a:ln>
                <a:solidFill>
                  <a:schemeClr val="tx1"/>
                </a:solidFill>
                <a:effectLst/>
                <a:latin typeface="Candara" panose="020E0502030303020204" pitchFamily="34" charset="0"/>
              </a:rPr>
              <a:t>fn:</a:t>
            </a:r>
            <a:r>
              <a:rPr kumimoji="0" lang="de-DE" altLang="de-DE" sz="2000" b="0" i="0" u="none" strike="noStrike" cap="none" normalizeH="0" baseline="0" dirty="0" err="1">
                <a:ln>
                  <a:noFill/>
                </a:ln>
                <a:solidFill>
                  <a:schemeClr val="tx1"/>
                </a:solidFill>
                <a:effectLst/>
                <a:latin typeface="Candara" panose="020E0502030303020204" pitchFamily="34" charset="0"/>
              </a:rPr>
              <a:t>doc</a:t>
            </a:r>
            <a:r>
              <a:rPr kumimoji="0" lang="de-DE" altLang="de-DE" sz="2000" b="0" i="0" u="none" strike="noStrike" cap="none" normalizeH="0" baseline="0" dirty="0">
                <a:ln>
                  <a:noFill/>
                </a:ln>
                <a:solidFill>
                  <a:schemeClr val="tx1"/>
                </a:solidFill>
                <a:effectLst/>
                <a:latin typeface="Candara" panose="020E0502030303020204" pitchFamily="34" charset="0"/>
              </a:rPr>
              <a:t>("Session 4 - </a:t>
            </a:r>
            <a:r>
              <a:rPr kumimoji="0" lang="de-DE" altLang="de-DE" sz="2000" b="0" i="0" u="none" strike="noStrike" cap="none" normalizeH="0" baseline="0" dirty="0" err="1">
                <a:ln>
                  <a:noFill/>
                </a:ln>
                <a:solidFill>
                  <a:schemeClr val="tx1"/>
                </a:solidFill>
                <a:effectLst/>
                <a:latin typeface="Candara" panose="020E0502030303020204" pitchFamily="34" charset="0"/>
              </a:rPr>
              <a:t>extendedXML</a:t>
            </a:r>
            <a:r>
              <a:rPr kumimoji="0" lang="de-DE" altLang="de-DE" sz="2000" b="0" i="0" u="none" strike="noStrike" cap="none" normalizeH="0" baseline="0" dirty="0">
                <a:ln>
                  <a:noFill/>
                </a:ln>
                <a:solidFill>
                  <a:schemeClr val="tx1"/>
                </a:solidFill>
                <a:effectLst/>
                <a:latin typeface="Candara" panose="020E0502030303020204" pitchFamily="34" charset="0"/>
              </a:rPr>
              <a:t> - XQuery_32.xml")/</a:t>
            </a:r>
            <a:r>
              <a:rPr kumimoji="0" lang="de-DE" altLang="de-DE" sz="2000" b="0" i="0" u="none" strike="noStrike" cap="none" normalizeH="0" baseline="0" dirty="0" err="1">
                <a:ln>
                  <a:noFill/>
                </a:ln>
                <a:solidFill>
                  <a:schemeClr val="tx1"/>
                </a:solidFill>
                <a:effectLst/>
                <a:latin typeface="Candara" panose="020E0502030303020204" pitchFamily="34" charset="0"/>
              </a:rPr>
              <a:t>tei:TEI</a:t>
            </a:r>
            <a:r>
              <a:rPr kumimoji="0" lang="de-DE" altLang="de-DE" sz="2000" b="0" i="0" u="none" strike="noStrike" cap="none" normalizeH="0" baseline="0" dirty="0">
                <a:ln>
                  <a:noFill/>
                </a:ln>
                <a:solidFill>
                  <a:schemeClr val="tx1"/>
                </a:solidFill>
                <a:effectLst/>
                <a:latin typeface="Candara" panose="020E0502030303020204" pitchFamily="34" charset="0"/>
              </a:rPr>
              <a:t>/</a:t>
            </a:r>
            <a:r>
              <a:rPr kumimoji="0" lang="de-DE" altLang="de-DE" sz="2000" b="0" i="0" u="none" strike="noStrike" cap="none" normalizeH="0" baseline="0" dirty="0" err="1">
                <a:ln>
                  <a:noFill/>
                </a:ln>
                <a:solidFill>
                  <a:schemeClr val="tx1"/>
                </a:solidFill>
                <a:effectLst/>
                <a:latin typeface="Candara" panose="020E0502030303020204" pitchFamily="34" charset="0"/>
              </a:rPr>
              <a:t>tei:teiHeader</a:t>
            </a:r>
            <a:r>
              <a:rPr kumimoji="0" lang="de-DE" altLang="de-DE" sz="2000" b="0" i="0" u="none" strike="noStrike" cap="none" normalizeH="0" baseline="0" dirty="0">
                <a:ln>
                  <a:noFill/>
                </a:ln>
                <a:solidFill>
                  <a:schemeClr val="tx1"/>
                </a:solidFill>
                <a:effectLst/>
                <a:latin typeface="Candara" panose="020E0502030303020204" pitchFamily="34" charset="0"/>
              </a:rPr>
              <a:t>/</a:t>
            </a:r>
            <a:r>
              <a:rPr kumimoji="0" lang="de-DE" altLang="de-DE" sz="2000" b="0" i="0" u="none" strike="noStrike" cap="none" normalizeH="0" baseline="0" dirty="0" err="1">
                <a:ln>
                  <a:noFill/>
                </a:ln>
                <a:solidFill>
                  <a:schemeClr val="tx1"/>
                </a:solidFill>
                <a:effectLst/>
                <a:latin typeface="Candara" panose="020E0502030303020204" pitchFamily="34" charset="0"/>
              </a:rPr>
              <a:t>tei:revisionDesc</a:t>
            </a:r>
            <a:r>
              <a:rPr kumimoji="0" lang="de-DE" altLang="de-DE" sz="2000" b="0" i="0" u="none" strike="noStrike" cap="none" normalizeH="0" baseline="0" dirty="0">
                <a:ln>
                  <a:noFill/>
                </a:ln>
                <a:solidFill>
                  <a:schemeClr val="tx1"/>
                </a:solidFill>
                <a:effectLst/>
                <a:latin typeface="Candara" panose="020E0502030303020204" pitchFamily="34" charset="0"/>
              </a:rPr>
              <a:t>/</a:t>
            </a:r>
            <a:r>
              <a:rPr kumimoji="0" lang="de-DE" altLang="de-DE" sz="2000" b="0" i="0" u="none" strike="noStrike" cap="none" normalizeH="0" baseline="0" dirty="0" err="1">
                <a:ln>
                  <a:noFill/>
                </a:ln>
                <a:solidFill>
                  <a:schemeClr val="tx1"/>
                </a:solidFill>
                <a:effectLst/>
                <a:latin typeface="Candara" panose="020E0502030303020204" pitchFamily="34" charset="0"/>
              </a:rPr>
              <a:t>tei:change</a:t>
            </a:r>
            <a:r>
              <a:rPr kumimoji="0" lang="de-DE" altLang="de-DE" sz="2000" b="0" i="0" u="none" strike="noStrike" cap="none" normalizeH="0" baseline="0" dirty="0">
                <a:ln>
                  <a:noFill/>
                </a:ln>
                <a:solidFill>
                  <a:schemeClr val="tx1"/>
                </a:solidFill>
                <a:effectLst/>
                <a:latin typeface="Candara" panose="020E0502030303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a:ln>
                  <a:noFill/>
                </a:ln>
                <a:solidFill>
                  <a:schemeClr val="tx1"/>
                </a:solidFill>
                <a:effectLst/>
                <a:latin typeface="Candara" panose="020E0502030303020204" pitchFamily="34" charset="0"/>
              </a:rPr>
              <a:t>where</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change</a:t>
            </a:r>
            <a:r>
              <a:rPr kumimoji="0" lang="de-DE" altLang="de-DE" sz="2000" b="0" i="0" u="none" strike="noStrike" cap="none" normalizeH="0" baseline="0" dirty="0">
                <a:ln>
                  <a:noFill/>
                </a:ln>
                <a:solidFill>
                  <a:schemeClr val="tx1"/>
                </a:solidFill>
                <a:effectLst/>
                <a:latin typeface="Candara" panose="020E0502030303020204" pitchFamily="34" charset="0"/>
              </a:rPr>
              <a:t>/@who="#Ciaranwallace")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err="1">
                <a:ln>
                  <a:noFill/>
                </a:ln>
                <a:solidFill>
                  <a:schemeClr val="tx1"/>
                </a:solidFill>
                <a:effectLst/>
                <a:latin typeface="Candara" panose="020E0502030303020204" pitchFamily="34" charset="0"/>
              </a:rPr>
              <a:t>return</a:t>
            </a:r>
            <a:r>
              <a:rPr kumimoji="0" lang="de-DE" altLang="de-DE" sz="2000" b="0" i="0" u="none" strike="noStrike" cap="none" normalizeH="0" baseline="0" dirty="0">
                <a:ln>
                  <a:noFill/>
                </a:ln>
                <a:solidFill>
                  <a:schemeClr val="tx1"/>
                </a:solidFill>
                <a:effectLst/>
                <a:latin typeface="Candara" panose="020E0502030303020204" pitchFamily="34" charset="0"/>
              </a:rPr>
              <a:t> $</a:t>
            </a:r>
            <a:r>
              <a:rPr kumimoji="0" lang="de-DE" altLang="de-DE" sz="2000" b="0" i="0" u="none" strike="noStrike" cap="none" normalizeH="0" baseline="0" dirty="0" err="1">
                <a:ln>
                  <a:noFill/>
                </a:ln>
                <a:solidFill>
                  <a:schemeClr val="tx1"/>
                </a:solidFill>
                <a:effectLst/>
                <a:latin typeface="Candara" panose="020E0502030303020204" pitchFamily="34" charset="0"/>
              </a:rPr>
              <a:t>change</a:t>
            </a:r>
            <a:r>
              <a:rPr kumimoji="0" lang="de-DE" altLang="de-DE" sz="2000" b="0" i="0" u="none" strike="noStrike" cap="none" normalizeH="0" baseline="0" dirty="0">
                <a:ln>
                  <a:noFill/>
                </a:ln>
                <a:solidFill>
                  <a:schemeClr val="tx1"/>
                </a:solidFill>
                <a:effectLst/>
                <a:latin typeface="Candara" panose="020E0502030303020204" pitchFamily="34" charset="0"/>
              </a:rPr>
              <a:t> </a:t>
            </a:r>
          </a:p>
        </p:txBody>
      </p:sp>
      <p:sp>
        <p:nvSpPr>
          <p:cNvPr id="5" name="Pfeil: nach rechts 4">
            <a:extLst>
              <a:ext uri="{FF2B5EF4-FFF2-40B4-BE49-F238E27FC236}">
                <a16:creationId xmlns:a16="http://schemas.microsoft.com/office/drawing/2014/main" id="{9D3FD4BF-A55C-4F46-8018-B556296EF7FA}"/>
              </a:ext>
            </a:extLst>
          </p:cNvPr>
          <p:cNvSpPr/>
          <p:nvPr/>
        </p:nvSpPr>
        <p:spPr bwMode="auto">
          <a:xfrm>
            <a:off x="3200977" y="2069088"/>
            <a:ext cx="590767" cy="279792"/>
          </a:xfrm>
          <a:prstGeom prst="rightArrow">
            <a:avLst/>
          </a:prstGeom>
          <a:solidFill>
            <a:srgbClr val="9900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E1A2B899-CFB9-461F-8D94-441752F183C9}"/>
              </a:ext>
            </a:extLst>
          </p:cNvPr>
          <p:cNvSpPr/>
          <p:nvPr/>
        </p:nvSpPr>
        <p:spPr bwMode="auto">
          <a:xfrm>
            <a:off x="3240002" y="2657352"/>
            <a:ext cx="572823" cy="279792"/>
          </a:xfrm>
          <a:prstGeom prst="rightArrow">
            <a:avLst/>
          </a:prstGeom>
          <a:solidFill>
            <a:srgbClr val="9900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A4AC5966-1BE7-459F-AB1A-78004EE7169B}"/>
              </a:ext>
            </a:extLst>
          </p:cNvPr>
          <p:cNvSpPr/>
          <p:nvPr/>
        </p:nvSpPr>
        <p:spPr bwMode="auto">
          <a:xfrm>
            <a:off x="3240002" y="3289104"/>
            <a:ext cx="572823" cy="279792"/>
          </a:xfrm>
          <a:prstGeom prst="rightArrow">
            <a:avLst/>
          </a:prstGeom>
          <a:solidFill>
            <a:srgbClr val="9900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62DB6851-1B6D-47A2-868C-90480BF9C07C}"/>
              </a:ext>
            </a:extLst>
          </p:cNvPr>
          <p:cNvSpPr txBox="1"/>
          <p:nvPr/>
        </p:nvSpPr>
        <p:spPr>
          <a:xfrm>
            <a:off x="271081" y="2051556"/>
            <a:ext cx="2723823" cy="369332"/>
          </a:xfrm>
          <a:prstGeom prst="rect">
            <a:avLst/>
          </a:prstGeom>
          <a:noFill/>
        </p:spPr>
        <p:txBody>
          <a:bodyPr wrap="none" rtlCol="0">
            <a:spAutoFit/>
          </a:bodyPr>
          <a:lstStyle/>
          <a:p>
            <a:r>
              <a:rPr lang="de-DE" dirty="0" err="1">
                <a:latin typeface="Candara" panose="020E0502030303020204" pitchFamily="34" charset="0"/>
              </a:rPr>
              <a:t>XQuery</a:t>
            </a:r>
            <a:r>
              <a:rPr lang="de-DE" dirty="0">
                <a:latin typeface="Candara" panose="020E0502030303020204" pitchFamily="34" charset="0"/>
              </a:rPr>
              <a:t> Version definieren</a:t>
            </a:r>
          </a:p>
        </p:txBody>
      </p:sp>
      <p:sp>
        <p:nvSpPr>
          <p:cNvPr id="9" name="Textfeld 8">
            <a:extLst>
              <a:ext uri="{FF2B5EF4-FFF2-40B4-BE49-F238E27FC236}">
                <a16:creationId xmlns:a16="http://schemas.microsoft.com/office/drawing/2014/main" id="{E926950D-2B24-4500-A909-3DEE2F006687}"/>
              </a:ext>
            </a:extLst>
          </p:cNvPr>
          <p:cNvSpPr txBox="1"/>
          <p:nvPr/>
        </p:nvSpPr>
        <p:spPr>
          <a:xfrm>
            <a:off x="60441" y="2647152"/>
            <a:ext cx="3026791" cy="369332"/>
          </a:xfrm>
          <a:prstGeom prst="rect">
            <a:avLst/>
          </a:prstGeom>
          <a:noFill/>
        </p:spPr>
        <p:txBody>
          <a:bodyPr wrap="none" rtlCol="0">
            <a:spAutoFit/>
          </a:bodyPr>
          <a:lstStyle/>
          <a:p>
            <a:r>
              <a:rPr lang="de-DE" dirty="0">
                <a:latin typeface="Candara" panose="020E0502030303020204" pitchFamily="34" charset="0"/>
              </a:rPr>
              <a:t>TEI „</a:t>
            </a:r>
            <a:r>
              <a:rPr lang="de-DE" dirty="0" err="1">
                <a:latin typeface="Candara" panose="020E0502030303020204" pitchFamily="34" charset="0"/>
              </a:rPr>
              <a:t>namespace</a:t>
            </a:r>
            <a:r>
              <a:rPr lang="de-DE" dirty="0">
                <a:latin typeface="Candara" panose="020E0502030303020204" pitchFamily="34" charset="0"/>
              </a:rPr>
              <a:t>“ deklarieren</a:t>
            </a:r>
          </a:p>
        </p:txBody>
      </p:sp>
      <p:sp>
        <p:nvSpPr>
          <p:cNvPr id="10" name="Textfeld 9">
            <a:extLst>
              <a:ext uri="{FF2B5EF4-FFF2-40B4-BE49-F238E27FC236}">
                <a16:creationId xmlns:a16="http://schemas.microsoft.com/office/drawing/2014/main" id="{B5E85F57-0E27-4263-997A-69957D07D178}"/>
              </a:ext>
            </a:extLst>
          </p:cNvPr>
          <p:cNvSpPr txBox="1"/>
          <p:nvPr/>
        </p:nvSpPr>
        <p:spPr>
          <a:xfrm>
            <a:off x="0" y="3240112"/>
            <a:ext cx="3503712" cy="2031325"/>
          </a:xfrm>
          <a:prstGeom prst="rect">
            <a:avLst/>
          </a:prstGeom>
          <a:noFill/>
        </p:spPr>
        <p:txBody>
          <a:bodyPr wrap="square" rtlCol="0">
            <a:spAutoFit/>
          </a:bodyPr>
          <a:lstStyle/>
          <a:p>
            <a:r>
              <a:rPr lang="de-DE" dirty="0">
                <a:latin typeface="Candara" panose="020E0502030303020204" pitchFamily="34" charset="0"/>
              </a:rPr>
              <a:t>„</a:t>
            </a:r>
            <a:r>
              <a:rPr lang="de-DE" dirty="0" err="1">
                <a:latin typeface="Candara" panose="020E0502030303020204" pitchFamily="34" charset="0"/>
              </a:rPr>
              <a:t>fn:doc</a:t>
            </a:r>
            <a:r>
              <a:rPr lang="de-DE" dirty="0">
                <a:latin typeface="Candara" panose="020E0502030303020204" pitchFamily="34" charset="0"/>
              </a:rPr>
              <a:t>“ ruft eine Funktion ab,</a:t>
            </a:r>
          </a:p>
          <a:p>
            <a:r>
              <a:rPr lang="de-DE" dirty="0">
                <a:latin typeface="Candara" panose="020E0502030303020204" pitchFamily="34" charset="0"/>
              </a:rPr>
              <a:t>die man mit „lies Dokument“</a:t>
            </a:r>
          </a:p>
          <a:p>
            <a:r>
              <a:rPr lang="de-DE" dirty="0">
                <a:latin typeface="Candara" panose="020E0502030303020204" pitchFamily="34" charset="0"/>
              </a:rPr>
              <a:t>beschreiben könnte.</a:t>
            </a:r>
          </a:p>
          <a:p>
            <a:endParaRPr lang="de-DE" dirty="0">
              <a:latin typeface="Candara" panose="020E0502030303020204" pitchFamily="34" charset="0"/>
            </a:endParaRPr>
          </a:p>
          <a:p>
            <a:r>
              <a:rPr lang="de-DE" dirty="0">
                <a:latin typeface="Candara" panose="020E0502030303020204" pitchFamily="34" charset="0"/>
              </a:rPr>
              <a:t>Die Struktur der </a:t>
            </a:r>
            <a:r>
              <a:rPr lang="de-DE" dirty="0" err="1">
                <a:latin typeface="Candara" panose="020E0502030303020204" pitchFamily="34" charset="0"/>
              </a:rPr>
              <a:t>Xquery</a:t>
            </a:r>
            <a:r>
              <a:rPr lang="de-DE" dirty="0">
                <a:latin typeface="Candara" panose="020E0502030303020204" pitchFamily="34" charset="0"/>
              </a:rPr>
              <a:t> Abfrage</a:t>
            </a:r>
          </a:p>
          <a:p>
            <a:r>
              <a:rPr lang="de-DE" dirty="0">
                <a:latin typeface="Candara" panose="020E0502030303020204" pitchFamily="34" charset="0"/>
              </a:rPr>
              <a:t>entspricht dem FLWOR Modell (sh. Folien der letzten Sitzung).</a:t>
            </a:r>
          </a:p>
        </p:txBody>
      </p:sp>
      <p:sp>
        <p:nvSpPr>
          <p:cNvPr id="11" name="Textfeld 10">
            <a:extLst>
              <a:ext uri="{FF2B5EF4-FFF2-40B4-BE49-F238E27FC236}">
                <a16:creationId xmlns:a16="http://schemas.microsoft.com/office/drawing/2014/main" id="{CDEE56B7-4D5B-45BF-90CF-BC83ACD11FC0}"/>
              </a:ext>
            </a:extLst>
          </p:cNvPr>
          <p:cNvSpPr txBox="1"/>
          <p:nvPr/>
        </p:nvSpPr>
        <p:spPr>
          <a:xfrm>
            <a:off x="3812824" y="4645392"/>
            <a:ext cx="7899799" cy="2031325"/>
          </a:xfrm>
          <a:prstGeom prst="rect">
            <a:avLst/>
          </a:prstGeom>
          <a:noFill/>
          <a:ln w="25400">
            <a:solidFill>
              <a:srgbClr val="893144"/>
            </a:solidFill>
          </a:ln>
        </p:spPr>
        <p:txBody>
          <a:bodyPr wrap="square" rtlCol="0">
            <a:spAutoFit/>
          </a:bodyPr>
          <a:lstStyle/>
          <a:p>
            <a:r>
              <a:rPr lang="de-DE" dirty="0">
                <a:latin typeface="Candara" panose="020E0502030303020204" pitchFamily="34" charset="0"/>
              </a:rPr>
              <a:t>„Ein Namespace oder Namensraum ist ganz allgemein gesprochen eine Möglichkeit, um ausgewählte Elemente eines Codes (z. B. einige Klassen) in einem eigenen </a:t>
            </a:r>
            <a:r>
              <a:rPr lang="de-DE" dirty="0">
                <a:latin typeface="Candara" panose="020E0502030303020204" pitchFamily="34" charset="0"/>
                <a:hlinkClick r:id="rId2"/>
              </a:rPr>
              <a:t>Container</a:t>
            </a:r>
            <a:r>
              <a:rPr lang="de-DE" dirty="0">
                <a:latin typeface="Candara" panose="020E0502030303020204" pitchFamily="34" charset="0"/>
              </a:rPr>
              <a:t> zu gruppieren. Diese Container können nach Belieben ausgelagert und in anderen Teilen eines Programms referenziert werden. Namespaces werden nicht nur von Entwicklern selbst genutzt, sondern sind auch stark in Frameworks von Drittanbietern vertreten.“</a:t>
            </a:r>
          </a:p>
          <a:p>
            <a:r>
              <a:rPr lang="de-DE" dirty="0">
                <a:latin typeface="Candara" panose="020E0502030303020204" pitchFamily="34" charset="0"/>
                <a:hlinkClick r:id="rId3"/>
              </a:rPr>
              <a:t>https://www.dev-insider.de/was-ist-ein-namespace-a-904135/</a:t>
            </a:r>
            <a:endParaRPr lang="de-DE" dirty="0">
              <a:latin typeface="Candara" panose="020E0502030303020204" pitchFamily="34" charset="0"/>
            </a:endParaRPr>
          </a:p>
        </p:txBody>
      </p:sp>
    </p:spTree>
    <p:extLst>
      <p:ext uri="{BB962C8B-B14F-4D97-AF65-F5344CB8AC3E}">
        <p14:creationId xmlns:p14="http://schemas.microsoft.com/office/powerpoint/2010/main" val="338037001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D6C9D12-05A6-4D96-8B07-814EA07170FE}"/>
              </a:ext>
            </a:extLst>
          </p:cNvPr>
          <p:cNvSpPr>
            <a:spLocks noGrp="1"/>
          </p:cNvSpPr>
          <p:nvPr>
            <p:ph idx="1"/>
          </p:nvPr>
        </p:nvSpPr>
        <p:spPr>
          <a:xfrm>
            <a:off x="335360" y="5445224"/>
            <a:ext cx="11737304" cy="985442"/>
          </a:xfrm>
        </p:spPr>
        <p:txBody>
          <a:bodyPr/>
          <a:lstStyle/>
          <a:p>
            <a:r>
              <a:rPr lang="de-DE" sz="2000" dirty="0"/>
              <a:t>Die benötigten Dateien liegen im Ordner:</a:t>
            </a:r>
            <a:br>
              <a:rPr lang="de-DE" sz="2000" dirty="0"/>
            </a:br>
            <a:r>
              <a:rPr lang="de-DE" sz="2000" dirty="0">
                <a:hlinkClick r:id="rId2"/>
              </a:rPr>
              <a:t>https://gitlab.rlp.net/teaching-dhlab/dmgk-modul-5b-xml/-/tree/master/Session%204%20-%20extendedXML%20-%20XQuery</a:t>
            </a:r>
            <a:endParaRPr lang="de-DE" sz="2000" dirty="0"/>
          </a:p>
          <a:p>
            <a:r>
              <a:rPr lang="de-DE" sz="2000" dirty="0"/>
              <a:t>Bitte beachten Sie, dass GITLAB Dateinamen beim Download erweitert!</a:t>
            </a:r>
          </a:p>
        </p:txBody>
      </p:sp>
      <p:sp>
        <p:nvSpPr>
          <p:cNvPr id="3" name="Titel 2">
            <a:extLst>
              <a:ext uri="{FF2B5EF4-FFF2-40B4-BE49-F238E27FC236}">
                <a16:creationId xmlns:a16="http://schemas.microsoft.com/office/drawing/2014/main" id="{52A005D8-7A39-41C9-A36C-92AE089A6192}"/>
              </a:ext>
            </a:extLst>
          </p:cNvPr>
          <p:cNvSpPr>
            <a:spLocks noGrp="1"/>
          </p:cNvSpPr>
          <p:nvPr>
            <p:ph type="title"/>
          </p:nvPr>
        </p:nvSpPr>
        <p:spPr>
          <a:xfrm>
            <a:off x="9064" y="116632"/>
            <a:ext cx="10454951" cy="612775"/>
          </a:xfrm>
        </p:spPr>
        <p:txBody>
          <a:bodyPr/>
          <a:lstStyle/>
          <a:p>
            <a:pPr algn="l"/>
            <a:r>
              <a:rPr lang="de-DE" sz="3600" dirty="0"/>
              <a:t>Hand-On Session: </a:t>
            </a:r>
            <a:r>
              <a:rPr lang="de-DE" sz="3600" dirty="0" err="1"/>
              <a:t>XQuery</a:t>
            </a:r>
            <a:r>
              <a:rPr lang="de-DE" sz="3600" dirty="0"/>
              <a:t> im Oxygen XQ Debugger</a:t>
            </a:r>
          </a:p>
        </p:txBody>
      </p:sp>
      <p:pic>
        <p:nvPicPr>
          <p:cNvPr id="5" name="Grafik 4">
            <a:extLst>
              <a:ext uri="{FF2B5EF4-FFF2-40B4-BE49-F238E27FC236}">
                <a16:creationId xmlns:a16="http://schemas.microsoft.com/office/drawing/2014/main" id="{6ED5D7C6-C10F-49EC-ABCD-7A376CB84F56}"/>
              </a:ext>
            </a:extLst>
          </p:cNvPr>
          <p:cNvPicPr>
            <a:picLocks noChangeAspect="1"/>
          </p:cNvPicPr>
          <p:nvPr/>
        </p:nvPicPr>
        <p:blipFill rotWithShape="1">
          <a:blip r:embed="rId3"/>
          <a:srcRect b="33201"/>
          <a:stretch/>
        </p:blipFill>
        <p:spPr>
          <a:xfrm>
            <a:off x="537030" y="1124744"/>
            <a:ext cx="11117939" cy="4177551"/>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6" name="Freihand 5">
                <a:extLst>
                  <a:ext uri="{FF2B5EF4-FFF2-40B4-BE49-F238E27FC236}">
                    <a16:creationId xmlns:a16="http://schemas.microsoft.com/office/drawing/2014/main" id="{D57411A2-F762-4779-8518-B71B4146ECC6}"/>
                  </a:ext>
                </a:extLst>
              </p14:cNvPr>
              <p14:cNvContentPartPr/>
              <p14:nvPr/>
            </p14:nvContentPartPr>
            <p14:xfrm>
              <a:off x="1942328" y="1554426"/>
              <a:ext cx="664200" cy="433080"/>
            </p14:xfrm>
          </p:contentPart>
        </mc:Choice>
        <mc:Fallback>
          <p:pic>
            <p:nvPicPr>
              <p:cNvPr id="6" name="Freihand 5">
                <a:extLst>
                  <a:ext uri="{FF2B5EF4-FFF2-40B4-BE49-F238E27FC236}">
                    <a16:creationId xmlns:a16="http://schemas.microsoft.com/office/drawing/2014/main" id="{D57411A2-F762-4779-8518-B71B4146ECC6}"/>
                  </a:ext>
                </a:extLst>
              </p:cNvPr>
              <p:cNvPicPr/>
              <p:nvPr/>
            </p:nvPicPr>
            <p:blipFill>
              <a:blip r:embed="rId5"/>
              <a:stretch>
                <a:fillRect/>
              </a:stretch>
            </p:blipFill>
            <p:spPr>
              <a:xfrm>
                <a:off x="1924688" y="1446426"/>
                <a:ext cx="69984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Freihand 6">
                <a:extLst>
                  <a:ext uri="{FF2B5EF4-FFF2-40B4-BE49-F238E27FC236}">
                    <a16:creationId xmlns:a16="http://schemas.microsoft.com/office/drawing/2014/main" id="{CAD8B9C6-D71B-4110-A1DB-C80DC5CCC0DA}"/>
                  </a:ext>
                </a:extLst>
              </p14:cNvPr>
              <p14:cNvContentPartPr/>
              <p14:nvPr/>
            </p14:nvContentPartPr>
            <p14:xfrm>
              <a:off x="1921448" y="1574226"/>
              <a:ext cx="613080" cy="528480"/>
            </p14:xfrm>
          </p:contentPart>
        </mc:Choice>
        <mc:Fallback>
          <p:pic>
            <p:nvPicPr>
              <p:cNvPr id="7" name="Freihand 6">
                <a:extLst>
                  <a:ext uri="{FF2B5EF4-FFF2-40B4-BE49-F238E27FC236}">
                    <a16:creationId xmlns:a16="http://schemas.microsoft.com/office/drawing/2014/main" id="{CAD8B9C6-D71B-4110-A1DB-C80DC5CCC0DA}"/>
                  </a:ext>
                </a:extLst>
              </p:cNvPr>
              <p:cNvPicPr/>
              <p:nvPr/>
            </p:nvPicPr>
            <p:blipFill>
              <a:blip r:embed="rId7"/>
              <a:stretch>
                <a:fillRect/>
              </a:stretch>
            </p:blipFill>
            <p:spPr>
              <a:xfrm>
                <a:off x="1903808" y="1556226"/>
                <a:ext cx="64872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Freihand 7">
                <a:extLst>
                  <a:ext uri="{FF2B5EF4-FFF2-40B4-BE49-F238E27FC236}">
                    <a16:creationId xmlns:a16="http://schemas.microsoft.com/office/drawing/2014/main" id="{8C40CC77-FB03-4978-965D-9438CF5D9F9C}"/>
                  </a:ext>
                </a:extLst>
              </p14:cNvPr>
              <p14:cNvContentPartPr/>
              <p14:nvPr/>
            </p14:nvContentPartPr>
            <p14:xfrm>
              <a:off x="553808" y="1670346"/>
              <a:ext cx="255960" cy="276120"/>
            </p14:xfrm>
          </p:contentPart>
        </mc:Choice>
        <mc:Fallback>
          <p:pic>
            <p:nvPicPr>
              <p:cNvPr id="8" name="Freihand 7">
                <a:extLst>
                  <a:ext uri="{FF2B5EF4-FFF2-40B4-BE49-F238E27FC236}">
                    <a16:creationId xmlns:a16="http://schemas.microsoft.com/office/drawing/2014/main" id="{8C40CC77-FB03-4978-965D-9438CF5D9F9C}"/>
                  </a:ext>
                </a:extLst>
              </p:cNvPr>
              <p:cNvPicPr/>
              <p:nvPr/>
            </p:nvPicPr>
            <p:blipFill>
              <a:blip r:embed="rId9"/>
              <a:stretch>
                <a:fillRect/>
              </a:stretch>
            </p:blipFill>
            <p:spPr>
              <a:xfrm>
                <a:off x="536168" y="1652706"/>
                <a:ext cx="2916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Freihand 8">
                <a:extLst>
                  <a:ext uri="{FF2B5EF4-FFF2-40B4-BE49-F238E27FC236}">
                    <a16:creationId xmlns:a16="http://schemas.microsoft.com/office/drawing/2014/main" id="{A1D4817C-CABF-4A05-B7B3-D94A95080BEF}"/>
                  </a:ext>
                </a:extLst>
              </p14:cNvPr>
              <p14:cNvContentPartPr/>
              <p14:nvPr/>
            </p14:nvContentPartPr>
            <p14:xfrm>
              <a:off x="3131408" y="2017026"/>
              <a:ext cx="327600" cy="235080"/>
            </p14:xfrm>
          </p:contentPart>
        </mc:Choice>
        <mc:Fallback>
          <p:pic>
            <p:nvPicPr>
              <p:cNvPr id="9" name="Freihand 8">
                <a:extLst>
                  <a:ext uri="{FF2B5EF4-FFF2-40B4-BE49-F238E27FC236}">
                    <a16:creationId xmlns:a16="http://schemas.microsoft.com/office/drawing/2014/main" id="{A1D4817C-CABF-4A05-B7B3-D94A95080BEF}"/>
                  </a:ext>
                </a:extLst>
              </p:cNvPr>
              <p:cNvPicPr/>
              <p:nvPr/>
            </p:nvPicPr>
            <p:blipFill>
              <a:blip r:embed="rId11"/>
              <a:stretch>
                <a:fillRect/>
              </a:stretch>
            </p:blipFill>
            <p:spPr>
              <a:xfrm>
                <a:off x="3122768" y="2008386"/>
                <a:ext cx="3452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Freihand 9">
                <a:extLst>
                  <a:ext uri="{FF2B5EF4-FFF2-40B4-BE49-F238E27FC236}">
                    <a16:creationId xmlns:a16="http://schemas.microsoft.com/office/drawing/2014/main" id="{844A5656-B72C-4326-8D05-A8CAEBB9E564}"/>
                  </a:ext>
                </a:extLst>
              </p14:cNvPr>
              <p14:cNvContentPartPr/>
              <p14:nvPr/>
            </p14:nvContentPartPr>
            <p14:xfrm>
              <a:off x="6461048" y="2257866"/>
              <a:ext cx="1043280" cy="507600"/>
            </p14:xfrm>
          </p:contentPart>
        </mc:Choice>
        <mc:Fallback>
          <p:pic>
            <p:nvPicPr>
              <p:cNvPr id="10" name="Freihand 9">
                <a:extLst>
                  <a:ext uri="{FF2B5EF4-FFF2-40B4-BE49-F238E27FC236}">
                    <a16:creationId xmlns:a16="http://schemas.microsoft.com/office/drawing/2014/main" id="{844A5656-B72C-4326-8D05-A8CAEBB9E564}"/>
                  </a:ext>
                </a:extLst>
              </p:cNvPr>
              <p:cNvPicPr/>
              <p:nvPr/>
            </p:nvPicPr>
            <p:blipFill>
              <a:blip r:embed="rId13"/>
              <a:stretch>
                <a:fillRect/>
              </a:stretch>
            </p:blipFill>
            <p:spPr>
              <a:xfrm>
                <a:off x="6452048" y="2249226"/>
                <a:ext cx="106092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Freihand 10">
                <a:extLst>
                  <a:ext uri="{FF2B5EF4-FFF2-40B4-BE49-F238E27FC236}">
                    <a16:creationId xmlns:a16="http://schemas.microsoft.com/office/drawing/2014/main" id="{D537C519-C360-45CC-91A8-05C94B956B67}"/>
                  </a:ext>
                </a:extLst>
              </p14:cNvPr>
              <p14:cNvContentPartPr/>
              <p14:nvPr/>
            </p14:nvContentPartPr>
            <p14:xfrm>
              <a:off x="2394128" y="2846826"/>
              <a:ext cx="691920" cy="401040"/>
            </p14:xfrm>
          </p:contentPart>
        </mc:Choice>
        <mc:Fallback>
          <p:pic>
            <p:nvPicPr>
              <p:cNvPr id="11" name="Freihand 10">
                <a:extLst>
                  <a:ext uri="{FF2B5EF4-FFF2-40B4-BE49-F238E27FC236}">
                    <a16:creationId xmlns:a16="http://schemas.microsoft.com/office/drawing/2014/main" id="{D537C519-C360-45CC-91A8-05C94B956B67}"/>
                  </a:ext>
                </a:extLst>
              </p:cNvPr>
              <p:cNvPicPr/>
              <p:nvPr/>
            </p:nvPicPr>
            <p:blipFill>
              <a:blip r:embed="rId15"/>
              <a:stretch>
                <a:fillRect/>
              </a:stretch>
            </p:blipFill>
            <p:spPr>
              <a:xfrm>
                <a:off x="2385488" y="2838186"/>
                <a:ext cx="709560" cy="418680"/>
              </a:xfrm>
              <a:prstGeom prst="rect">
                <a:avLst/>
              </a:prstGeom>
            </p:spPr>
          </p:pic>
        </mc:Fallback>
      </mc:AlternateContent>
    </p:spTree>
    <p:extLst>
      <p:ext uri="{BB962C8B-B14F-4D97-AF65-F5344CB8AC3E}">
        <p14:creationId xmlns:p14="http://schemas.microsoft.com/office/powerpoint/2010/main" val="26262046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Grafik 6">
            <a:extLst>
              <a:ext uri="{FF2B5EF4-FFF2-40B4-BE49-F238E27FC236}">
                <a16:creationId xmlns:a16="http://schemas.microsoft.com/office/drawing/2014/main" id="{9DBD5609-113E-45F4-8E88-C99CCB3F5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959241"/>
            <a:ext cx="8712968" cy="5812026"/>
          </a:xfrm>
          <a:prstGeom prst="rect">
            <a:avLst/>
          </a:prstGeom>
        </p:spPr>
      </p:pic>
      <p:sp>
        <p:nvSpPr>
          <p:cNvPr id="4" name="Titel 1"/>
          <p:cNvSpPr>
            <a:spLocks noGrp="1"/>
          </p:cNvSpPr>
          <p:nvPr>
            <p:ph type="ctrTitle"/>
          </p:nvPr>
        </p:nvSpPr>
        <p:spPr bwMode="auto">
          <a:xfrm>
            <a:off x="4775176" y="3234462"/>
            <a:ext cx="7416824" cy="2664297"/>
          </a:xfrm>
          <a:solidFill>
            <a:srgbClr val="893144"/>
          </a:solidFill>
        </p:spPr>
        <p:txBody>
          <a:bodyPr/>
          <a:lstStyle/>
          <a:p>
            <a:pPr algn="l">
              <a:spcBef>
                <a:spcPts val="600"/>
              </a:spcBef>
              <a:spcAft>
                <a:spcPts val="600"/>
              </a:spcAft>
              <a:defRPr/>
            </a:pPr>
            <a:r>
              <a:rPr lang="en-US" sz="3600" dirty="0">
                <a:solidFill>
                  <a:schemeClr val="bg1"/>
                </a:solidFill>
              </a:rPr>
              <a:t>Session 8:</a:t>
            </a:r>
            <a:br>
              <a:rPr lang="en-US" sz="3600" dirty="0">
                <a:solidFill>
                  <a:schemeClr val="bg1"/>
                </a:solidFill>
              </a:rPr>
            </a:br>
            <a:r>
              <a:rPr lang="en-US" sz="6000" dirty="0">
                <a:solidFill>
                  <a:schemeClr val="bg1"/>
                </a:solidFill>
              </a:rPr>
              <a:t>XML &amp; the WEB</a:t>
            </a:r>
            <a:br>
              <a:rPr lang="en-US" sz="3600" dirty="0">
                <a:solidFill>
                  <a:schemeClr val="bg1"/>
                </a:solidFill>
              </a:rPr>
            </a:br>
            <a:r>
              <a:rPr lang="en-US" sz="3600" dirty="0">
                <a:solidFill>
                  <a:schemeClr val="bg1"/>
                </a:solidFill>
              </a:rPr>
              <a:t>how to publish digital Editions</a:t>
            </a:r>
            <a:br>
              <a:rPr lang="de-DE" sz="3600" dirty="0">
                <a:solidFill>
                  <a:schemeClr val="bg1"/>
                </a:solidFill>
              </a:rPr>
            </a:br>
            <a:r>
              <a:rPr lang="de-DE" sz="2800" dirty="0">
                <a:solidFill>
                  <a:schemeClr val="bg1"/>
                </a:solidFill>
              </a:rPr>
              <a:t>Monika Barget, </a:t>
            </a:r>
            <a:r>
              <a:rPr lang="de-DE" sz="2800" dirty="0" err="1">
                <a:solidFill>
                  <a:schemeClr val="bg1"/>
                </a:solidFill>
              </a:rPr>
              <a:t>ieg</a:t>
            </a:r>
            <a:r>
              <a:rPr lang="de-DE" sz="2800" dirty="0">
                <a:solidFill>
                  <a:schemeClr val="bg1"/>
                </a:solidFill>
              </a:rPr>
              <a:t> </a:t>
            </a:r>
            <a:r>
              <a:rPr lang="de-DE" sz="2800" dirty="0" err="1">
                <a:solidFill>
                  <a:schemeClr val="bg1"/>
                </a:solidFill>
              </a:rPr>
              <a:t>Dh</a:t>
            </a:r>
            <a:r>
              <a:rPr lang="de-DE" sz="2800" dirty="0">
                <a:solidFill>
                  <a:schemeClr val="bg1"/>
                </a:solidFill>
              </a:rPr>
              <a:t> LAB</a:t>
            </a:r>
            <a:endParaRPr lang="de-DE" sz="2800" cap="none" spc="-150" dirty="0">
              <a:solidFill>
                <a:schemeClr val="bg1"/>
              </a:solidFill>
            </a:endParaRPr>
          </a:p>
        </p:txBody>
      </p:sp>
      <p:sp>
        <p:nvSpPr>
          <p:cNvPr id="5" name="Textfeld 4">
            <a:extLst>
              <a:ext uri="{FF2B5EF4-FFF2-40B4-BE49-F238E27FC236}">
                <a16:creationId xmlns:a16="http://schemas.microsoft.com/office/drawing/2014/main" id="{C4856B5A-6A0B-4E05-B517-0DB0099188AB}"/>
              </a:ext>
            </a:extLst>
          </p:cNvPr>
          <p:cNvSpPr txBox="1"/>
          <p:nvPr/>
        </p:nvSpPr>
        <p:spPr>
          <a:xfrm>
            <a:off x="9408368" y="6110295"/>
            <a:ext cx="3168352" cy="646331"/>
          </a:xfrm>
          <a:prstGeom prst="rect">
            <a:avLst/>
          </a:prstGeom>
          <a:noFill/>
        </p:spPr>
        <p:txBody>
          <a:bodyPr wrap="square">
            <a:spAutoFit/>
          </a:bodyPr>
          <a:lstStyle/>
          <a:p>
            <a:r>
              <a:rPr lang="en-US" dirty="0"/>
              <a:t>Photo by </a:t>
            </a:r>
            <a:r>
              <a:rPr lang="en-US" dirty="0">
                <a:hlinkClick r:id="rId3"/>
              </a:rPr>
              <a:t>Nathan Dumlao</a:t>
            </a:r>
            <a:endParaRPr lang="en-US" dirty="0"/>
          </a:p>
          <a:p>
            <a:r>
              <a:rPr lang="en-US" dirty="0"/>
              <a:t>on </a:t>
            </a:r>
            <a:r>
              <a:rPr lang="en-US" dirty="0" err="1">
                <a:hlinkClick r:id="rId4"/>
              </a:rPr>
              <a:t>Unsplash</a:t>
            </a:r>
            <a:endParaRPr lang="de-D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C03CF0-58FA-41AC-9F8A-7E34ED4247CE}"/>
              </a:ext>
            </a:extLst>
          </p:cNvPr>
          <p:cNvSpPr>
            <a:spLocks noGrp="1"/>
          </p:cNvSpPr>
          <p:nvPr>
            <p:ph type="title"/>
          </p:nvPr>
        </p:nvSpPr>
        <p:spPr>
          <a:xfrm>
            <a:off x="0" y="188640"/>
            <a:ext cx="10972800" cy="543104"/>
          </a:xfrm>
        </p:spPr>
        <p:txBody>
          <a:bodyPr/>
          <a:lstStyle/>
          <a:p>
            <a:pPr algn="l"/>
            <a:r>
              <a:rPr lang="de-DE" sz="3200" dirty="0"/>
              <a:t>Webtechnologien für die digitale </a:t>
            </a:r>
            <a:r>
              <a:rPr lang="de-DE" sz="3200" dirty="0" err="1"/>
              <a:t>Editorik</a:t>
            </a:r>
            <a:endParaRPr lang="de-DE" sz="3200" dirty="0"/>
          </a:p>
        </p:txBody>
      </p:sp>
      <p:pic>
        <p:nvPicPr>
          <p:cNvPr id="4" name="Grafik 3">
            <a:extLst>
              <a:ext uri="{FF2B5EF4-FFF2-40B4-BE49-F238E27FC236}">
                <a16:creationId xmlns:a16="http://schemas.microsoft.com/office/drawing/2014/main" id="{7A3F8819-3A44-49D0-AD3E-78978B146F09}"/>
              </a:ext>
            </a:extLst>
          </p:cNvPr>
          <p:cNvPicPr>
            <a:picLocks noChangeAspect="1"/>
          </p:cNvPicPr>
          <p:nvPr/>
        </p:nvPicPr>
        <p:blipFill rotWithShape="1">
          <a:blip r:embed="rId2"/>
          <a:srcRect b="5242"/>
          <a:stretch/>
        </p:blipFill>
        <p:spPr>
          <a:xfrm>
            <a:off x="983432" y="980728"/>
            <a:ext cx="10392816" cy="5539482"/>
          </a:xfrm>
          <a:prstGeom prst="rect">
            <a:avLst/>
          </a:prstGeom>
        </p:spPr>
      </p:pic>
    </p:spTree>
    <p:extLst>
      <p:ext uri="{BB962C8B-B14F-4D97-AF65-F5344CB8AC3E}">
        <p14:creationId xmlns:p14="http://schemas.microsoft.com/office/powerpoint/2010/main" val="2397328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67FB1-7BF4-46AA-9618-7EB85AF5F820}"/>
              </a:ext>
            </a:extLst>
          </p:cNvPr>
          <p:cNvSpPr>
            <a:spLocks noGrp="1"/>
          </p:cNvSpPr>
          <p:nvPr>
            <p:ph type="title"/>
          </p:nvPr>
        </p:nvSpPr>
        <p:spPr>
          <a:xfrm>
            <a:off x="0" y="116632"/>
            <a:ext cx="10972800" cy="687120"/>
          </a:xfrm>
        </p:spPr>
        <p:txBody>
          <a:bodyPr/>
          <a:lstStyle/>
          <a:p>
            <a:pPr algn="l"/>
            <a:r>
              <a:rPr lang="en-US" sz="3600" dirty="0"/>
              <a:t>CSS and the challenge of "making things look nice"</a:t>
            </a:r>
            <a:endParaRPr lang="de-DE" sz="3600" dirty="0"/>
          </a:p>
        </p:txBody>
      </p:sp>
      <p:pic>
        <p:nvPicPr>
          <p:cNvPr id="5" name="Grafik 4">
            <a:extLst>
              <a:ext uri="{FF2B5EF4-FFF2-40B4-BE49-F238E27FC236}">
                <a16:creationId xmlns:a16="http://schemas.microsoft.com/office/drawing/2014/main" id="{BFABD3D2-3474-473C-A73D-CB8CB2FAE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616" y="1340768"/>
            <a:ext cx="5419725" cy="1133475"/>
          </a:xfrm>
          <a:prstGeom prst="rect">
            <a:avLst/>
          </a:prstGeom>
        </p:spPr>
      </p:pic>
      <p:sp>
        <p:nvSpPr>
          <p:cNvPr id="6" name="Rectangle 1">
            <a:extLst>
              <a:ext uri="{FF2B5EF4-FFF2-40B4-BE49-F238E27FC236}">
                <a16:creationId xmlns:a16="http://schemas.microsoft.com/office/drawing/2014/main" id="{970EB28E-5510-42BF-8D58-6CAEDAECF0E3}"/>
              </a:ext>
            </a:extLst>
          </p:cNvPr>
          <p:cNvSpPr>
            <a:spLocks noChangeArrowheads="1"/>
          </p:cNvSpPr>
          <p:nvPr/>
        </p:nvSpPr>
        <p:spPr bwMode="auto">
          <a:xfrm>
            <a:off x="6744072" y="3208908"/>
            <a:ext cx="46447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tx1"/>
                </a:solidFill>
                <a:effectLst/>
                <a:latin typeface="Candara" panose="020E0502030303020204" pitchFamily="34" charset="0"/>
              </a:rPr>
              <a:t>In diesem Beispiel werden alle &lt;p&gt; Elemente</a:t>
            </a:r>
            <a:r>
              <a:rPr kumimoji="0" lang="de-DE" altLang="de-DE" sz="2400" b="0" i="0" u="none" strike="noStrike" cap="none" normalizeH="0" dirty="0">
                <a:ln>
                  <a:noFill/>
                </a:ln>
                <a:solidFill>
                  <a:schemeClr val="tx1"/>
                </a:solidFill>
                <a:effectLst/>
                <a:latin typeface="Candara" panose="020E0502030303020204" pitchFamily="34" charset="0"/>
              </a:rPr>
              <a:t> einer verknüpften HTML Datei in ROTER SCHRIFT dargestellt:</a:t>
            </a:r>
            <a:endParaRPr lang="de-DE" altLang="de-DE" sz="2400"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2400" b="0" i="0" u="none" strike="noStrike" cap="none" normalizeH="0" baseline="0" dirty="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tx1"/>
                </a:solidFill>
                <a:effectLst/>
                <a:latin typeface="Candara" panose="020E0502030303020204" pitchFamily="34" charset="0"/>
              </a:rPr>
              <a:t>p { </a:t>
            </a:r>
            <a:r>
              <a:rPr kumimoji="0" lang="de-DE" altLang="de-DE" sz="2400" b="0" i="0" u="none" strike="noStrike" cap="none" normalizeH="0" baseline="0" dirty="0" err="1">
                <a:ln>
                  <a:noFill/>
                </a:ln>
                <a:solidFill>
                  <a:schemeClr val="tx1"/>
                </a:solidFill>
                <a:effectLst/>
                <a:latin typeface="Candara" panose="020E0502030303020204" pitchFamily="34" charset="0"/>
              </a:rPr>
              <a:t>color</a:t>
            </a:r>
            <a:r>
              <a:rPr kumimoji="0" lang="de-DE" altLang="de-DE" sz="2400" b="0" i="0" u="none" strike="noStrike" cap="none" normalizeH="0" baseline="0" dirty="0">
                <a:ln>
                  <a:noFill/>
                </a:ln>
                <a:solidFill>
                  <a:schemeClr val="tx1"/>
                </a:solidFill>
                <a:effectLst/>
                <a:latin typeface="Candara" panose="020E0502030303020204" pitchFamily="34" charset="0"/>
              </a:rPr>
              <a:t>: </a:t>
            </a:r>
            <a:r>
              <a:rPr kumimoji="0" lang="de-DE" altLang="de-DE" sz="2400" b="0" i="0" u="none" strike="noStrike" cap="none" normalizeH="0" baseline="0" dirty="0" err="1">
                <a:ln>
                  <a:noFill/>
                </a:ln>
                <a:solidFill>
                  <a:schemeClr val="tx1"/>
                </a:solidFill>
                <a:effectLst/>
                <a:latin typeface="Candara" panose="020E0502030303020204" pitchFamily="34" charset="0"/>
              </a:rPr>
              <a:t>red</a:t>
            </a:r>
            <a:r>
              <a:rPr kumimoji="0" lang="de-DE" altLang="de-DE" sz="2400" b="0" i="0" u="none" strike="noStrike" cap="none" normalizeH="0" baseline="0" dirty="0">
                <a:ln>
                  <a:noFill/>
                </a:ln>
                <a:solidFill>
                  <a:schemeClr val="tx1"/>
                </a:solidFill>
                <a:effectLst/>
                <a:latin typeface="Candara" panose="020E0502030303020204" pitchFamily="34" charset="0"/>
              </a:rPr>
              <a:t>; text-</a:t>
            </a:r>
            <a:r>
              <a:rPr kumimoji="0" lang="de-DE" altLang="de-DE" sz="2400" b="0" i="0" u="none" strike="noStrike" cap="none" normalizeH="0" baseline="0" dirty="0" err="1">
                <a:ln>
                  <a:noFill/>
                </a:ln>
                <a:solidFill>
                  <a:schemeClr val="tx1"/>
                </a:solidFill>
                <a:effectLst/>
                <a:latin typeface="Candara" panose="020E0502030303020204" pitchFamily="34" charset="0"/>
              </a:rPr>
              <a:t>align</a:t>
            </a:r>
            <a:r>
              <a:rPr kumimoji="0" lang="de-DE" altLang="de-DE" sz="2400" b="0" i="0" u="none" strike="noStrike" cap="none" normalizeH="0" baseline="0" dirty="0">
                <a:ln>
                  <a:noFill/>
                </a:ln>
                <a:solidFill>
                  <a:schemeClr val="tx1"/>
                </a:solidFill>
                <a:effectLst/>
                <a:latin typeface="Candara" panose="020E0502030303020204" pitchFamily="34" charset="0"/>
              </a:rPr>
              <a:t>: </a:t>
            </a:r>
            <a:r>
              <a:rPr kumimoji="0" lang="de-DE" altLang="de-DE" sz="2400" b="0" i="0" u="none" strike="noStrike" cap="none" normalizeH="0" baseline="0" dirty="0" err="1">
                <a:ln>
                  <a:noFill/>
                </a:ln>
                <a:solidFill>
                  <a:schemeClr val="tx1"/>
                </a:solidFill>
                <a:effectLst/>
                <a:latin typeface="Candara" panose="020E0502030303020204" pitchFamily="34" charset="0"/>
              </a:rPr>
              <a:t>center</a:t>
            </a:r>
            <a:r>
              <a:rPr kumimoji="0" lang="de-DE" altLang="de-DE" sz="2400" b="0" i="0" u="none" strike="noStrike" cap="none" normalizeH="0" baseline="0" dirty="0">
                <a:ln>
                  <a:noFill/>
                </a:ln>
                <a:solidFill>
                  <a:schemeClr val="tx1"/>
                </a:solidFill>
                <a:effectLst/>
                <a:latin typeface="Candara" panose="020E0502030303020204" pitchFamily="34" charset="0"/>
              </a:rPr>
              <a:t>; } </a:t>
            </a:r>
          </a:p>
        </p:txBody>
      </p:sp>
      <p:pic>
        <p:nvPicPr>
          <p:cNvPr id="7" name="Grafik 6">
            <a:extLst>
              <a:ext uri="{FF2B5EF4-FFF2-40B4-BE49-F238E27FC236}">
                <a16:creationId xmlns:a16="http://schemas.microsoft.com/office/drawing/2014/main" id="{0B7D2228-6667-4323-B139-0F2534BA1F8F}"/>
              </a:ext>
            </a:extLst>
          </p:cNvPr>
          <p:cNvPicPr>
            <a:picLocks noChangeAspect="1"/>
          </p:cNvPicPr>
          <p:nvPr/>
        </p:nvPicPr>
        <p:blipFill rotWithShape="1">
          <a:blip r:embed="rId3"/>
          <a:srcRect l="17516" t="17451" r="14563" b="33201"/>
          <a:stretch/>
        </p:blipFill>
        <p:spPr>
          <a:xfrm>
            <a:off x="335360" y="2780928"/>
            <a:ext cx="5752256" cy="2350922"/>
          </a:xfrm>
          <a:prstGeom prst="rect">
            <a:avLst/>
          </a:prstGeom>
        </p:spPr>
      </p:pic>
      <p:sp>
        <p:nvSpPr>
          <p:cNvPr id="9" name="Textfeld 8">
            <a:extLst>
              <a:ext uri="{FF2B5EF4-FFF2-40B4-BE49-F238E27FC236}">
                <a16:creationId xmlns:a16="http://schemas.microsoft.com/office/drawing/2014/main" id="{618E080A-1EAA-4D41-A5DD-CD411CD58050}"/>
              </a:ext>
            </a:extLst>
          </p:cNvPr>
          <p:cNvSpPr txBox="1"/>
          <p:nvPr/>
        </p:nvSpPr>
        <p:spPr>
          <a:xfrm>
            <a:off x="521948" y="5681849"/>
            <a:ext cx="6222124" cy="646331"/>
          </a:xfrm>
          <a:prstGeom prst="rect">
            <a:avLst/>
          </a:prstGeom>
          <a:noFill/>
        </p:spPr>
        <p:txBody>
          <a:bodyPr wrap="square">
            <a:spAutoFit/>
          </a:bodyPr>
          <a:lstStyle/>
          <a:p>
            <a:r>
              <a:rPr lang="de-DE" dirty="0">
                <a:latin typeface="Candara" panose="020E0502030303020204" pitchFamily="34" charset="0"/>
                <a:hlinkClick r:id="rId4"/>
              </a:rPr>
              <a:t>https://www.w3schools.com/css/css_intro.asp</a:t>
            </a:r>
            <a:endParaRPr lang="de-DE" dirty="0">
              <a:latin typeface="Candara" panose="020E0502030303020204" pitchFamily="34" charset="0"/>
            </a:endParaRPr>
          </a:p>
          <a:p>
            <a:endParaRPr lang="de-DE" dirty="0">
              <a:latin typeface="Candara" panose="020E0502030303020204" pitchFamily="34" charset="0"/>
            </a:endParaRPr>
          </a:p>
        </p:txBody>
      </p:sp>
      <mc:AlternateContent xmlns:mc="http://schemas.openxmlformats.org/markup-compatibility/2006">
        <mc:Choice xmlns:p14="http://schemas.microsoft.com/office/powerpoint/2010/main" Requires="p14">
          <p:contentPart p14:bwMode="auto" r:id="rId5">
            <p14:nvContentPartPr>
              <p14:cNvPr id="10" name="Freihand 9">
                <a:extLst>
                  <a:ext uri="{FF2B5EF4-FFF2-40B4-BE49-F238E27FC236}">
                    <a16:creationId xmlns:a16="http://schemas.microsoft.com/office/drawing/2014/main" id="{A8933D29-D490-4899-A163-410EEA2E2BE0}"/>
                  </a:ext>
                </a:extLst>
              </p14:cNvPr>
              <p14:cNvContentPartPr/>
              <p14:nvPr/>
            </p14:nvContentPartPr>
            <p14:xfrm>
              <a:off x="2879408" y="5611986"/>
              <a:ext cx="360" cy="360"/>
            </p14:xfrm>
          </p:contentPart>
        </mc:Choice>
        <mc:Fallback>
          <p:pic>
            <p:nvPicPr>
              <p:cNvPr id="10" name="Freihand 9">
                <a:extLst>
                  <a:ext uri="{FF2B5EF4-FFF2-40B4-BE49-F238E27FC236}">
                    <a16:creationId xmlns:a16="http://schemas.microsoft.com/office/drawing/2014/main" id="{A8933D29-D490-4899-A163-410EEA2E2BE0}"/>
                  </a:ext>
                </a:extLst>
              </p:cNvPr>
              <p:cNvPicPr/>
              <p:nvPr/>
            </p:nvPicPr>
            <p:blipFill>
              <a:blip r:embed="rId6"/>
              <a:stretch>
                <a:fillRect/>
              </a:stretch>
            </p:blipFill>
            <p:spPr>
              <a:xfrm>
                <a:off x="2870408" y="560298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Freihand 10">
                <a:extLst>
                  <a:ext uri="{FF2B5EF4-FFF2-40B4-BE49-F238E27FC236}">
                    <a16:creationId xmlns:a16="http://schemas.microsoft.com/office/drawing/2014/main" id="{97F3DF0B-27B2-4063-A403-1F96DB49ED1A}"/>
                  </a:ext>
                </a:extLst>
              </p14:cNvPr>
              <p14:cNvContentPartPr/>
              <p14:nvPr/>
            </p14:nvContentPartPr>
            <p14:xfrm>
              <a:off x="1839008" y="3531186"/>
              <a:ext cx="360" cy="360"/>
            </p14:xfrm>
          </p:contentPart>
        </mc:Choice>
        <mc:Fallback>
          <p:pic>
            <p:nvPicPr>
              <p:cNvPr id="11" name="Freihand 10">
                <a:extLst>
                  <a:ext uri="{FF2B5EF4-FFF2-40B4-BE49-F238E27FC236}">
                    <a16:creationId xmlns:a16="http://schemas.microsoft.com/office/drawing/2014/main" id="{97F3DF0B-27B2-4063-A403-1F96DB49ED1A}"/>
                  </a:ext>
                </a:extLst>
              </p:cNvPr>
              <p:cNvPicPr/>
              <p:nvPr/>
            </p:nvPicPr>
            <p:blipFill>
              <a:blip r:embed="rId6"/>
              <a:stretch>
                <a:fillRect/>
              </a:stretch>
            </p:blipFill>
            <p:spPr>
              <a:xfrm>
                <a:off x="1830008" y="352218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Freihand 11">
                <a:extLst>
                  <a:ext uri="{FF2B5EF4-FFF2-40B4-BE49-F238E27FC236}">
                    <a16:creationId xmlns:a16="http://schemas.microsoft.com/office/drawing/2014/main" id="{5014C626-E900-4464-9AE3-8BCCCED82BC3}"/>
                  </a:ext>
                </a:extLst>
              </p14:cNvPr>
              <p14:cNvContentPartPr/>
              <p14:nvPr/>
            </p14:nvContentPartPr>
            <p14:xfrm>
              <a:off x="1891208" y="3436506"/>
              <a:ext cx="360" cy="360"/>
            </p14:xfrm>
          </p:contentPart>
        </mc:Choice>
        <mc:Fallback>
          <p:pic>
            <p:nvPicPr>
              <p:cNvPr id="12" name="Freihand 11">
                <a:extLst>
                  <a:ext uri="{FF2B5EF4-FFF2-40B4-BE49-F238E27FC236}">
                    <a16:creationId xmlns:a16="http://schemas.microsoft.com/office/drawing/2014/main" id="{5014C626-E900-4464-9AE3-8BCCCED82BC3}"/>
                  </a:ext>
                </a:extLst>
              </p:cNvPr>
              <p:cNvPicPr/>
              <p:nvPr/>
            </p:nvPicPr>
            <p:blipFill>
              <a:blip r:embed="rId6"/>
              <a:stretch>
                <a:fillRect/>
              </a:stretch>
            </p:blipFill>
            <p:spPr>
              <a:xfrm>
                <a:off x="1882568" y="342750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Freihand 12">
                <a:extLst>
                  <a:ext uri="{FF2B5EF4-FFF2-40B4-BE49-F238E27FC236}">
                    <a16:creationId xmlns:a16="http://schemas.microsoft.com/office/drawing/2014/main" id="{2E04C63F-79A7-4834-A783-2BB236690C68}"/>
                  </a:ext>
                </a:extLst>
              </p14:cNvPr>
              <p14:cNvContentPartPr/>
              <p14:nvPr/>
            </p14:nvContentPartPr>
            <p14:xfrm>
              <a:off x="2217368" y="3678426"/>
              <a:ext cx="360" cy="360"/>
            </p14:xfrm>
          </p:contentPart>
        </mc:Choice>
        <mc:Fallback>
          <p:pic>
            <p:nvPicPr>
              <p:cNvPr id="13" name="Freihand 12">
                <a:extLst>
                  <a:ext uri="{FF2B5EF4-FFF2-40B4-BE49-F238E27FC236}">
                    <a16:creationId xmlns:a16="http://schemas.microsoft.com/office/drawing/2014/main" id="{2E04C63F-79A7-4834-A783-2BB236690C68}"/>
                  </a:ext>
                </a:extLst>
              </p:cNvPr>
              <p:cNvPicPr/>
              <p:nvPr/>
            </p:nvPicPr>
            <p:blipFill>
              <a:blip r:embed="rId6"/>
              <a:stretch>
                <a:fillRect/>
              </a:stretch>
            </p:blipFill>
            <p:spPr>
              <a:xfrm>
                <a:off x="2208368" y="3669426"/>
                <a:ext cx="18000" cy="18000"/>
              </a:xfrm>
              <a:prstGeom prst="rect">
                <a:avLst/>
              </a:prstGeom>
            </p:spPr>
          </p:pic>
        </mc:Fallback>
      </mc:AlternateContent>
    </p:spTree>
    <p:extLst>
      <p:ext uri="{BB962C8B-B14F-4D97-AF65-F5344CB8AC3E}">
        <p14:creationId xmlns:p14="http://schemas.microsoft.com/office/powerpoint/2010/main" val="4040202423"/>
      </p:ext>
    </p:extLst>
  </p:cSld>
  <p:clrMapOvr>
    <a:masterClrMapping/>
  </p:clrMapOvr>
</p:sld>
</file>

<file path=ppt/theme/theme1.xml><?xml version="1.0" encoding="utf-8"?>
<a:theme xmlns:a="http://schemas.openxmlformats.org/drawingml/2006/main" name="IEG Power Point Vorlage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807</Words>
  <Application>Microsoft Office PowerPoint</Application>
  <DocSecurity>0</DocSecurity>
  <PresentationFormat>Breitbild</PresentationFormat>
  <Paragraphs>76</Paragraphs>
  <Slides>12</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vt:i4>
      </vt:variant>
    </vt:vector>
  </HeadingPairs>
  <TitlesOfParts>
    <vt:vector size="19" baseType="lpstr">
      <vt:lpstr>Arial</vt:lpstr>
      <vt:lpstr>Arial Unicode MS</vt:lpstr>
      <vt:lpstr>Calibri</vt:lpstr>
      <vt:lpstr>Candara</vt:lpstr>
      <vt:lpstr>Delicious-Bold</vt:lpstr>
      <vt:lpstr>Delicious-Roman</vt:lpstr>
      <vt:lpstr>IEG Power Point Vorlage2.0</vt:lpstr>
      <vt:lpstr>RECAP XQUERY &amp; HANDS-ON SESSION 4b</vt:lpstr>
      <vt:lpstr>XQuery Syntax</vt:lpstr>
      <vt:lpstr>FLWOR Expressions</vt:lpstr>
      <vt:lpstr>Einfaches XQuery Beispiel: „Filme“</vt:lpstr>
      <vt:lpstr>Herausforderung: Xquery &amp; TEI</vt:lpstr>
      <vt:lpstr>Hand-On Session: XQuery im Oxygen XQ Debugger</vt:lpstr>
      <vt:lpstr>Session 8: XML &amp; the WEB how to publish digital Editions Monika Barget, ieg Dh LAB</vt:lpstr>
      <vt:lpstr>Webtechnologien für die digitale Editorik</vt:lpstr>
      <vt:lpstr>CSS and the challenge of "making things look nice"</vt:lpstr>
      <vt:lpstr>Javascript für interaktive Webanwendungen</vt:lpstr>
      <vt:lpstr>Einfaches Web Deployment mit Jekyll</vt:lpstr>
      <vt:lpstr>Hands-On Session 8b: Praxisübung mit HTML &amp; CSS</vt:lpstr>
    </vt:vector>
  </TitlesOfParts>
  <Manager/>
  <Company>Johannes Gutenberg-Universität Mainz</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Schieferstein, Kathrin</dc:creator>
  <cp:keywords/>
  <dc:description/>
  <cp:lastModifiedBy>Barget, Monika</cp:lastModifiedBy>
  <cp:revision>507</cp:revision>
  <cp:lastPrinted>2020-10-08T10:41:22Z</cp:lastPrinted>
  <dcterms:created xsi:type="dcterms:W3CDTF">2019-04-17T11:48:36Z</dcterms:created>
  <dcterms:modified xsi:type="dcterms:W3CDTF">2020-11-25T12:00:06Z</dcterms:modified>
  <cp:category/>
  <dc:identifier/>
  <cp:contentStatus/>
  <dc:language/>
  <cp:version/>
</cp:coreProperties>
</file>